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3.xml" ContentType="application/vnd.openxmlformats-officedocument.theme+xml"/>
  <Override PartName="/ppt/slideLayouts/slideLayout7.xml" ContentType="application/vnd.openxmlformats-officedocument.presentationml.slideLayout+xml"/>
  <Override PartName="/ppt/theme/theme4.xml" ContentType="application/vnd.openxmlformats-officedocument.theme+xml"/>
  <Override PartName="/ppt/slideLayouts/slideLayout8.xml" ContentType="application/vnd.openxmlformats-officedocument.presentationml.slideLayout+xml"/>
  <Override PartName="/ppt/theme/theme5.xml" ContentType="application/vnd.openxmlformats-officedocument.theme+xml"/>
  <Override PartName="/ppt/slideLayouts/slideLayout9.xml" ContentType="application/vnd.openxmlformats-officedocument.presentationml.slideLayout+xml"/>
  <Override PartName="/ppt/theme/theme6.xml" ContentType="application/vnd.openxmlformats-officedocument.theme+xml"/>
  <Override PartName="/ppt/slideLayouts/slideLayout10.xml" ContentType="application/vnd.openxmlformats-officedocument.presentationml.slideLayout+xml"/>
  <Override PartName="/ppt/theme/theme7.xml" ContentType="application/vnd.openxmlformats-officedocument.theme+xml"/>
  <Override PartName="/ppt/slideLayouts/slideLayout11.xml" ContentType="application/vnd.openxmlformats-officedocument.presentationml.slideLayout+xml"/>
  <Override PartName="/ppt/theme/theme8.xml" ContentType="application/vnd.openxmlformats-officedocument.theme+xml"/>
  <Override PartName="/ppt/slideLayouts/slideLayout12.xml" ContentType="application/vnd.openxmlformats-officedocument.presentationml.slideLayout+xml"/>
  <Override PartName="/ppt/theme/theme9.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2.xml" ContentType="application/vnd.openxmlformats-officedocument.presentationml.tags+xml"/>
  <Override PartName="/ppt/notesSlides/notesSlide4.xml" ContentType="application/vnd.openxmlformats-officedocument.presentationml.notesSlide+xml"/>
  <Override PartName="/ppt/tags/tag3.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9582" r:id="rId1"/>
    <p:sldMasterId id="2147489714" r:id="rId2"/>
    <p:sldMasterId id="2147489597" r:id="rId3"/>
    <p:sldMasterId id="2147489599" r:id="rId4"/>
    <p:sldMasterId id="2147489605" r:id="rId5"/>
    <p:sldMasterId id="2147489741" r:id="rId6"/>
    <p:sldMasterId id="2147489684" r:id="rId7"/>
    <p:sldMasterId id="2147489694" r:id="rId8"/>
    <p:sldMasterId id="2147489696" r:id="rId9"/>
    <p:sldMasterId id="2147489779" r:id="rId10"/>
  </p:sldMasterIdLst>
  <p:notesMasterIdLst>
    <p:notesMasterId r:id="rId149"/>
  </p:notesMasterIdLst>
  <p:handoutMasterIdLst>
    <p:handoutMasterId r:id="rId150"/>
  </p:handoutMasterIdLst>
  <p:sldIdLst>
    <p:sldId id="397" r:id="rId11"/>
    <p:sldId id="398" r:id="rId12"/>
    <p:sldId id="396" r:id="rId13"/>
    <p:sldId id="278" r:id="rId14"/>
    <p:sldId id="292" r:id="rId15"/>
    <p:sldId id="399" r:id="rId16"/>
    <p:sldId id="335" r:id="rId17"/>
    <p:sldId id="338" r:id="rId18"/>
    <p:sldId id="340" r:id="rId19"/>
    <p:sldId id="342" r:id="rId20"/>
    <p:sldId id="344" r:id="rId21"/>
    <p:sldId id="345" r:id="rId22"/>
    <p:sldId id="347" r:id="rId23"/>
    <p:sldId id="348" r:id="rId24"/>
    <p:sldId id="349" r:id="rId25"/>
    <p:sldId id="350" r:id="rId26"/>
    <p:sldId id="351" r:id="rId27"/>
    <p:sldId id="352" r:id="rId28"/>
    <p:sldId id="354" r:id="rId29"/>
    <p:sldId id="355" r:id="rId30"/>
    <p:sldId id="356" r:id="rId31"/>
    <p:sldId id="357" r:id="rId32"/>
    <p:sldId id="358" r:id="rId33"/>
    <p:sldId id="359" r:id="rId34"/>
    <p:sldId id="360" r:id="rId35"/>
    <p:sldId id="361" r:id="rId36"/>
    <p:sldId id="362" r:id="rId37"/>
    <p:sldId id="364" r:id="rId38"/>
    <p:sldId id="365" r:id="rId39"/>
    <p:sldId id="366" r:id="rId40"/>
    <p:sldId id="368" r:id="rId41"/>
    <p:sldId id="369" r:id="rId42"/>
    <p:sldId id="370" r:id="rId43"/>
    <p:sldId id="372" r:id="rId44"/>
    <p:sldId id="373" r:id="rId45"/>
    <p:sldId id="374" r:id="rId46"/>
    <p:sldId id="375" r:id="rId47"/>
    <p:sldId id="376" r:id="rId48"/>
    <p:sldId id="381" r:id="rId49"/>
    <p:sldId id="382" r:id="rId50"/>
    <p:sldId id="383" r:id="rId51"/>
    <p:sldId id="385" r:id="rId52"/>
    <p:sldId id="386" r:id="rId53"/>
    <p:sldId id="393" r:id="rId54"/>
    <p:sldId id="469" r:id="rId55"/>
    <p:sldId id="405" r:id="rId56"/>
    <p:sldId id="407" r:id="rId57"/>
    <p:sldId id="408" r:id="rId58"/>
    <p:sldId id="409" r:id="rId59"/>
    <p:sldId id="410" r:id="rId60"/>
    <p:sldId id="411" r:id="rId61"/>
    <p:sldId id="412" r:id="rId62"/>
    <p:sldId id="413" r:id="rId63"/>
    <p:sldId id="415" r:id="rId64"/>
    <p:sldId id="417" r:id="rId65"/>
    <p:sldId id="418" r:id="rId66"/>
    <p:sldId id="419" r:id="rId67"/>
    <p:sldId id="420" r:id="rId68"/>
    <p:sldId id="421" r:id="rId69"/>
    <p:sldId id="422" r:id="rId70"/>
    <p:sldId id="423" r:id="rId71"/>
    <p:sldId id="424" r:id="rId72"/>
    <p:sldId id="425" r:id="rId73"/>
    <p:sldId id="426" r:id="rId74"/>
    <p:sldId id="427" r:id="rId75"/>
    <p:sldId id="428" r:id="rId76"/>
    <p:sldId id="429" r:id="rId77"/>
    <p:sldId id="430" r:id="rId78"/>
    <p:sldId id="431" r:id="rId79"/>
    <p:sldId id="432" r:id="rId80"/>
    <p:sldId id="433" r:id="rId81"/>
    <p:sldId id="434" r:id="rId82"/>
    <p:sldId id="435" r:id="rId83"/>
    <p:sldId id="436" r:id="rId84"/>
    <p:sldId id="437" r:id="rId85"/>
    <p:sldId id="439" r:id="rId86"/>
    <p:sldId id="438" r:id="rId87"/>
    <p:sldId id="441" r:id="rId88"/>
    <p:sldId id="442" r:id="rId89"/>
    <p:sldId id="443" r:id="rId90"/>
    <p:sldId id="444" r:id="rId91"/>
    <p:sldId id="445" r:id="rId92"/>
    <p:sldId id="446" r:id="rId93"/>
    <p:sldId id="447" r:id="rId94"/>
    <p:sldId id="448" r:id="rId95"/>
    <p:sldId id="449" r:id="rId96"/>
    <p:sldId id="450" r:id="rId97"/>
    <p:sldId id="451" r:id="rId98"/>
    <p:sldId id="452" r:id="rId99"/>
    <p:sldId id="453" r:id="rId100"/>
    <p:sldId id="454" r:id="rId101"/>
    <p:sldId id="455" r:id="rId102"/>
    <p:sldId id="456" r:id="rId103"/>
    <p:sldId id="457" r:id="rId104"/>
    <p:sldId id="458" r:id="rId105"/>
    <p:sldId id="462" r:id="rId106"/>
    <p:sldId id="463" r:id="rId107"/>
    <p:sldId id="464" r:id="rId108"/>
    <p:sldId id="465" r:id="rId109"/>
    <p:sldId id="466" r:id="rId110"/>
    <p:sldId id="523" r:id="rId111"/>
    <p:sldId id="475" r:id="rId112"/>
    <p:sldId id="476" r:id="rId113"/>
    <p:sldId id="477" r:id="rId114"/>
    <p:sldId id="478" r:id="rId115"/>
    <p:sldId id="479" r:id="rId116"/>
    <p:sldId id="480" r:id="rId117"/>
    <p:sldId id="481" r:id="rId118"/>
    <p:sldId id="482" r:id="rId119"/>
    <p:sldId id="483" r:id="rId120"/>
    <p:sldId id="484" r:id="rId121"/>
    <p:sldId id="485" r:id="rId122"/>
    <p:sldId id="486" r:id="rId123"/>
    <p:sldId id="487" r:id="rId124"/>
    <p:sldId id="488" r:id="rId125"/>
    <p:sldId id="489" r:id="rId126"/>
    <p:sldId id="490" r:id="rId127"/>
    <p:sldId id="491" r:id="rId128"/>
    <p:sldId id="492" r:id="rId129"/>
    <p:sldId id="493" r:id="rId130"/>
    <p:sldId id="494" r:id="rId131"/>
    <p:sldId id="495" r:id="rId132"/>
    <p:sldId id="496" r:id="rId133"/>
    <p:sldId id="497" r:id="rId134"/>
    <p:sldId id="498" r:id="rId135"/>
    <p:sldId id="499" r:id="rId136"/>
    <p:sldId id="524" r:id="rId137"/>
    <p:sldId id="504" r:id="rId138"/>
    <p:sldId id="505" r:id="rId139"/>
    <p:sldId id="506" r:id="rId140"/>
    <p:sldId id="507" r:id="rId141"/>
    <p:sldId id="508" r:id="rId142"/>
    <p:sldId id="509" r:id="rId143"/>
    <p:sldId id="510" r:id="rId144"/>
    <p:sldId id="511" r:id="rId145"/>
    <p:sldId id="512" r:id="rId146"/>
    <p:sldId id="513" r:id="rId147"/>
    <p:sldId id="514" r:id="rId148"/>
  </p:sldIdLst>
  <p:sldSz cx="9144000" cy="6858000" type="screen4x3"/>
  <p:notesSz cx="7315200" cy="9601200"/>
  <p:custDataLst>
    <p:tags r:id="rId151"/>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showAnimation="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0066"/>
    <a:srgbClr val="196AB4"/>
    <a:srgbClr val="915B1D"/>
    <a:srgbClr val="CA6D19"/>
    <a:srgbClr val="FEF2E3"/>
    <a:srgbClr val="E2EAF6"/>
    <a:srgbClr val="CCD3EA"/>
    <a:srgbClr val="E4F2E8"/>
    <a:srgbClr val="349C68"/>
    <a:srgbClr val="AFCEB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vertBarState="maximized">
    <p:restoredLeft sz="15515" autoAdjust="0"/>
    <p:restoredTop sz="94653" autoAdjust="0"/>
  </p:normalViewPr>
  <p:slideViewPr>
    <p:cSldViewPr>
      <p:cViewPr varScale="1">
        <p:scale>
          <a:sx n="110" d="100"/>
          <a:sy n="110" d="100"/>
        </p:scale>
        <p:origin x="1242" y="10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07.xml"/><Relationship Id="rId21" Type="http://schemas.openxmlformats.org/officeDocument/2006/relationships/slide" Target="slides/slide11.xml"/><Relationship Id="rId42" Type="http://schemas.openxmlformats.org/officeDocument/2006/relationships/slide" Target="slides/slide32.xml"/><Relationship Id="rId63" Type="http://schemas.openxmlformats.org/officeDocument/2006/relationships/slide" Target="slides/slide53.xml"/><Relationship Id="rId84" Type="http://schemas.openxmlformats.org/officeDocument/2006/relationships/slide" Target="slides/slide74.xml"/><Relationship Id="rId138" Type="http://schemas.openxmlformats.org/officeDocument/2006/relationships/slide" Target="slides/slide128.xml"/><Relationship Id="rId107" Type="http://schemas.openxmlformats.org/officeDocument/2006/relationships/slide" Target="slides/slide97.xml"/><Relationship Id="rId11" Type="http://schemas.openxmlformats.org/officeDocument/2006/relationships/slide" Target="slides/slide1.xml"/><Relationship Id="rId32" Type="http://schemas.openxmlformats.org/officeDocument/2006/relationships/slide" Target="slides/slide22.xml"/><Relationship Id="rId53" Type="http://schemas.openxmlformats.org/officeDocument/2006/relationships/slide" Target="slides/slide43.xml"/><Relationship Id="rId74" Type="http://schemas.openxmlformats.org/officeDocument/2006/relationships/slide" Target="slides/slide64.xml"/><Relationship Id="rId128" Type="http://schemas.openxmlformats.org/officeDocument/2006/relationships/slide" Target="slides/slide118.xml"/><Relationship Id="rId149" Type="http://schemas.openxmlformats.org/officeDocument/2006/relationships/notesMaster" Target="notesMasters/notesMaster1.xml"/><Relationship Id="rId5" Type="http://schemas.openxmlformats.org/officeDocument/2006/relationships/slideMaster" Target="slideMasters/slideMaster5.xml"/><Relationship Id="rId95" Type="http://schemas.openxmlformats.org/officeDocument/2006/relationships/slide" Target="slides/slide85.xml"/><Relationship Id="rId22" Type="http://schemas.openxmlformats.org/officeDocument/2006/relationships/slide" Target="slides/slide12.xml"/><Relationship Id="rId27" Type="http://schemas.openxmlformats.org/officeDocument/2006/relationships/slide" Target="slides/slide17.xml"/><Relationship Id="rId43" Type="http://schemas.openxmlformats.org/officeDocument/2006/relationships/slide" Target="slides/slide33.xml"/><Relationship Id="rId48" Type="http://schemas.openxmlformats.org/officeDocument/2006/relationships/slide" Target="slides/slide38.xml"/><Relationship Id="rId64" Type="http://schemas.openxmlformats.org/officeDocument/2006/relationships/slide" Target="slides/slide54.xml"/><Relationship Id="rId69" Type="http://schemas.openxmlformats.org/officeDocument/2006/relationships/slide" Target="slides/slide59.xml"/><Relationship Id="rId113" Type="http://schemas.openxmlformats.org/officeDocument/2006/relationships/slide" Target="slides/slide103.xml"/><Relationship Id="rId118" Type="http://schemas.openxmlformats.org/officeDocument/2006/relationships/slide" Target="slides/slide108.xml"/><Relationship Id="rId134" Type="http://schemas.openxmlformats.org/officeDocument/2006/relationships/slide" Target="slides/slide124.xml"/><Relationship Id="rId139" Type="http://schemas.openxmlformats.org/officeDocument/2006/relationships/slide" Target="slides/slide129.xml"/><Relationship Id="rId80" Type="http://schemas.openxmlformats.org/officeDocument/2006/relationships/slide" Target="slides/slide70.xml"/><Relationship Id="rId85" Type="http://schemas.openxmlformats.org/officeDocument/2006/relationships/slide" Target="slides/slide75.xml"/><Relationship Id="rId150" Type="http://schemas.openxmlformats.org/officeDocument/2006/relationships/handoutMaster" Target="handoutMasters/handoutMaster1.xml"/><Relationship Id="rId155" Type="http://schemas.openxmlformats.org/officeDocument/2006/relationships/tableStyles" Target="tableStyles.xml"/><Relationship Id="rId12" Type="http://schemas.openxmlformats.org/officeDocument/2006/relationships/slide" Target="slides/slide2.xml"/><Relationship Id="rId17" Type="http://schemas.openxmlformats.org/officeDocument/2006/relationships/slide" Target="slides/slide7.xml"/><Relationship Id="rId33" Type="http://schemas.openxmlformats.org/officeDocument/2006/relationships/slide" Target="slides/slide23.xml"/><Relationship Id="rId38" Type="http://schemas.openxmlformats.org/officeDocument/2006/relationships/slide" Target="slides/slide28.xml"/><Relationship Id="rId59" Type="http://schemas.openxmlformats.org/officeDocument/2006/relationships/slide" Target="slides/slide49.xml"/><Relationship Id="rId103" Type="http://schemas.openxmlformats.org/officeDocument/2006/relationships/slide" Target="slides/slide93.xml"/><Relationship Id="rId108" Type="http://schemas.openxmlformats.org/officeDocument/2006/relationships/slide" Target="slides/slide98.xml"/><Relationship Id="rId124" Type="http://schemas.openxmlformats.org/officeDocument/2006/relationships/slide" Target="slides/slide114.xml"/><Relationship Id="rId129" Type="http://schemas.openxmlformats.org/officeDocument/2006/relationships/slide" Target="slides/slide119.xml"/><Relationship Id="rId54" Type="http://schemas.openxmlformats.org/officeDocument/2006/relationships/slide" Target="slides/slide44.xml"/><Relationship Id="rId70" Type="http://schemas.openxmlformats.org/officeDocument/2006/relationships/slide" Target="slides/slide60.xml"/><Relationship Id="rId75" Type="http://schemas.openxmlformats.org/officeDocument/2006/relationships/slide" Target="slides/slide65.xml"/><Relationship Id="rId91" Type="http://schemas.openxmlformats.org/officeDocument/2006/relationships/slide" Target="slides/slide81.xml"/><Relationship Id="rId96" Type="http://schemas.openxmlformats.org/officeDocument/2006/relationships/slide" Target="slides/slide86.xml"/><Relationship Id="rId140" Type="http://schemas.openxmlformats.org/officeDocument/2006/relationships/slide" Target="slides/slide130.xml"/><Relationship Id="rId145" Type="http://schemas.openxmlformats.org/officeDocument/2006/relationships/slide" Target="slides/slide135.xml"/><Relationship Id="rId1" Type="http://schemas.openxmlformats.org/officeDocument/2006/relationships/slideMaster" Target="slideMasters/slideMaster1.xml"/><Relationship Id="rId6" Type="http://schemas.openxmlformats.org/officeDocument/2006/relationships/slideMaster" Target="slideMasters/slideMaster6.xml"/><Relationship Id="rId23" Type="http://schemas.openxmlformats.org/officeDocument/2006/relationships/slide" Target="slides/slide13.xml"/><Relationship Id="rId28" Type="http://schemas.openxmlformats.org/officeDocument/2006/relationships/slide" Target="slides/slide18.xml"/><Relationship Id="rId49" Type="http://schemas.openxmlformats.org/officeDocument/2006/relationships/slide" Target="slides/slide39.xml"/><Relationship Id="rId114" Type="http://schemas.openxmlformats.org/officeDocument/2006/relationships/slide" Target="slides/slide104.xml"/><Relationship Id="rId119" Type="http://schemas.openxmlformats.org/officeDocument/2006/relationships/slide" Target="slides/slide109.xml"/><Relationship Id="rId44" Type="http://schemas.openxmlformats.org/officeDocument/2006/relationships/slide" Target="slides/slide34.xml"/><Relationship Id="rId60" Type="http://schemas.openxmlformats.org/officeDocument/2006/relationships/slide" Target="slides/slide50.xml"/><Relationship Id="rId65" Type="http://schemas.openxmlformats.org/officeDocument/2006/relationships/slide" Target="slides/slide55.xml"/><Relationship Id="rId81" Type="http://schemas.openxmlformats.org/officeDocument/2006/relationships/slide" Target="slides/slide71.xml"/><Relationship Id="rId86" Type="http://schemas.openxmlformats.org/officeDocument/2006/relationships/slide" Target="slides/slide76.xml"/><Relationship Id="rId130" Type="http://schemas.openxmlformats.org/officeDocument/2006/relationships/slide" Target="slides/slide120.xml"/><Relationship Id="rId135" Type="http://schemas.openxmlformats.org/officeDocument/2006/relationships/slide" Target="slides/slide125.xml"/><Relationship Id="rId151" Type="http://schemas.openxmlformats.org/officeDocument/2006/relationships/tags" Target="tags/tag1.xml"/><Relationship Id="rId13" Type="http://schemas.openxmlformats.org/officeDocument/2006/relationships/slide" Target="slides/slide3.xml"/><Relationship Id="rId18" Type="http://schemas.openxmlformats.org/officeDocument/2006/relationships/slide" Target="slides/slide8.xml"/><Relationship Id="rId39" Type="http://schemas.openxmlformats.org/officeDocument/2006/relationships/slide" Target="slides/slide29.xml"/><Relationship Id="rId109" Type="http://schemas.openxmlformats.org/officeDocument/2006/relationships/slide" Target="slides/slide99.xml"/><Relationship Id="rId34" Type="http://schemas.openxmlformats.org/officeDocument/2006/relationships/slide" Target="slides/slide24.xml"/><Relationship Id="rId50" Type="http://schemas.openxmlformats.org/officeDocument/2006/relationships/slide" Target="slides/slide40.xml"/><Relationship Id="rId55" Type="http://schemas.openxmlformats.org/officeDocument/2006/relationships/slide" Target="slides/slide45.xml"/><Relationship Id="rId76" Type="http://schemas.openxmlformats.org/officeDocument/2006/relationships/slide" Target="slides/slide66.xml"/><Relationship Id="rId97" Type="http://schemas.openxmlformats.org/officeDocument/2006/relationships/slide" Target="slides/slide87.xml"/><Relationship Id="rId104" Type="http://schemas.openxmlformats.org/officeDocument/2006/relationships/slide" Target="slides/slide94.xml"/><Relationship Id="rId120" Type="http://schemas.openxmlformats.org/officeDocument/2006/relationships/slide" Target="slides/slide110.xml"/><Relationship Id="rId125" Type="http://schemas.openxmlformats.org/officeDocument/2006/relationships/slide" Target="slides/slide115.xml"/><Relationship Id="rId141" Type="http://schemas.openxmlformats.org/officeDocument/2006/relationships/slide" Target="slides/slide131.xml"/><Relationship Id="rId146" Type="http://schemas.openxmlformats.org/officeDocument/2006/relationships/slide" Target="slides/slide136.xml"/><Relationship Id="rId7" Type="http://schemas.openxmlformats.org/officeDocument/2006/relationships/slideMaster" Target="slideMasters/slideMaster7.xml"/><Relationship Id="rId71" Type="http://schemas.openxmlformats.org/officeDocument/2006/relationships/slide" Target="slides/slide61.xml"/><Relationship Id="rId92" Type="http://schemas.openxmlformats.org/officeDocument/2006/relationships/slide" Target="slides/slide82.xml"/><Relationship Id="rId2" Type="http://schemas.openxmlformats.org/officeDocument/2006/relationships/slideMaster" Target="slideMasters/slideMaster2.xml"/><Relationship Id="rId29" Type="http://schemas.openxmlformats.org/officeDocument/2006/relationships/slide" Target="slides/slide19.xml"/><Relationship Id="rId24" Type="http://schemas.openxmlformats.org/officeDocument/2006/relationships/slide" Target="slides/slide14.xml"/><Relationship Id="rId40" Type="http://schemas.openxmlformats.org/officeDocument/2006/relationships/slide" Target="slides/slide30.xml"/><Relationship Id="rId45" Type="http://schemas.openxmlformats.org/officeDocument/2006/relationships/slide" Target="slides/slide35.xml"/><Relationship Id="rId66" Type="http://schemas.openxmlformats.org/officeDocument/2006/relationships/slide" Target="slides/slide56.xml"/><Relationship Id="rId87" Type="http://schemas.openxmlformats.org/officeDocument/2006/relationships/slide" Target="slides/slide77.xml"/><Relationship Id="rId110" Type="http://schemas.openxmlformats.org/officeDocument/2006/relationships/slide" Target="slides/slide100.xml"/><Relationship Id="rId115" Type="http://schemas.openxmlformats.org/officeDocument/2006/relationships/slide" Target="slides/slide105.xml"/><Relationship Id="rId131" Type="http://schemas.openxmlformats.org/officeDocument/2006/relationships/slide" Target="slides/slide121.xml"/><Relationship Id="rId136" Type="http://schemas.openxmlformats.org/officeDocument/2006/relationships/slide" Target="slides/slide126.xml"/><Relationship Id="rId61" Type="http://schemas.openxmlformats.org/officeDocument/2006/relationships/slide" Target="slides/slide51.xml"/><Relationship Id="rId82" Type="http://schemas.openxmlformats.org/officeDocument/2006/relationships/slide" Target="slides/slide72.xml"/><Relationship Id="rId152" Type="http://schemas.openxmlformats.org/officeDocument/2006/relationships/presProps" Target="presProps.xml"/><Relationship Id="rId19" Type="http://schemas.openxmlformats.org/officeDocument/2006/relationships/slide" Target="slides/slide9.xml"/><Relationship Id="rId14" Type="http://schemas.openxmlformats.org/officeDocument/2006/relationships/slide" Target="slides/slide4.xml"/><Relationship Id="rId30" Type="http://schemas.openxmlformats.org/officeDocument/2006/relationships/slide" Target="slides/slide20.xml"/><Relationship Id="rId35" Type="http://schemas.openxmlformats.org/officeDocument/2006/relationships/slide" Target="slides/slide25.xml"/><Relationship Id="rId56" Type="http://schemas.openxmlformats.org/officeDocument/2006/relationships/slide" Target="slides/slide46.xml"/><Relationship Id="rId77" Type="http://schemas.openxmlformats.org/officeDocument/2006/relationships/slide" Target="slides/slide67.xml"/><Relationship Id="rId100" Type="http://schemas.openxmlformats.org/officeDocument/2006/relationships/slide" Target="slides/slide90.xml"/><Relationship Id="rId105" Type="http://schemas.openxmlformats.org/officeDocument/2006/relationships/slide" Target="slides/slide95.xml"/><Relationship Id="rId126" Type="http://schemas.openxmlformats.org/officeDocument/2006/relationships/slide" Target="slides/slide116.xml"/><Relationship Id="rId147" Type="http://schemas.openxmlformats.org/officeDocument/2006/relationships/slide" Target="slides/slide137.xml"/><Relationship Id="rId8" Type="http://schemas.openxmlformats.org/officeDocument/2006/relationships/slideMaster" Target="slideMasters/slideMaster8.xml"/><Relationship Id="rId51" Type="http://schemas.openxmlformats.org/officeDocument/2006/relationships/slide" Target="slides/slide41.xml"/><Relationship Id="rId72" Type="http://schemas.openxmlformats.org/officeDocument/2006/relationships/slide" Target="slides/slide62.xml"/><Relationship Id="rId93" Type="http://schemas.openxmlformats.org/officeDocument/2006/relationships/slide" Target="slides/slide83.xml"/><Relationship Id="rId98" Type="http://schemas.openxmlformats.org/officeDocument/2006/relationships/slide" Target="slides/slide88.xml"/><Relationship Id="rId121" Type="http://schemas.openxmlformats.org/officeDocument/2006/relationships/slide" Target="slides/slide111.xml"/><Relationship Id="rId142" Type="http://schemas.openxmlformats.org/officeDocument/2006/relationships/slide" Target="slides/slide132.xml"/><Relationship Id="rId3" Type="http://schemas.openxmlformats.org/officeDocument/2006/relationships/slideMaster" Target="slideMasters/slideMaster3.xml"/><Relationship Id="rId25" Type="http://schemas.openxmlformats.org/officeDocument/2006/relationships/slide" Target="slides/slide15.xml"/><Relationship Id="rId46" Type="http://schemas.openxmlformats.org/officeDocument/2006/relationships/slide" Target="slides/slide36.xml"/><Relationship Id="rId67" Type="http://schemas.openxmlformats.org/officeDocument/2006/relationships/slide" Target="slides/slide57.xml"/><Relationship Id="rId116" Type="http://schemas.openxmlformats.org/officeDocument/2006/relationships/slide" Target="slides/slide106.xml"/><Relationship Id="rId137" Type="http://schemas.openxmlformats.org/officeDocument/2006/relationships/slide" Target="slides/slide127.xml"/><Relationship Id="rId20" Type="http://schemas.openxmlformats.org/officeDocument/2006/relationships/slide" Target="slides/slide10.xml"/><Relationship Id="rId41" Type="http://schemas.openxmlformats.org/officeDocument/2006/relationships/slide" Target="slides/slide31.xml"/><Relationship Id="rId62" Type="http://schemas.openxmlformats.org/officeDocument/2006/relationships/slide" Target="slides/slide52.xml"/><Relationship Id="rId83" Type="http://schemas.openxmlformats.org/officeDocument/2006/relationships/slide" Target="slides/slide73.xml"/><Relationship Id="rId88" Type="http://schemas.openxmlformats.org/officeDocument/2006/relationships/slide" Target="slides/slide78.xml"/><Relationship Id="rId111" Type="http://schemas.openxmlformats.org/officeDocument/2006/relationships/slide" Target="slides/slide101.xml"/><Relationship Id="rId132" Type="http://schemas.openxmlformats.org/officeDocument/2006/relationships/slide" Target="slides/slide122.xml"/><Relationship Id="rId153" Type="http://schemas.openxmlformats.org/officeDocument/2006/relationships/viewProps" Target="viewProps.xml"/><Relationship Id="rId15" Type="http://schemas.openxmlformats.org/officeDocument/2006/relationships/slide" Target="slides/slide5.xml"/><Relationship Id="rId36" Type="http://schemas.openxmlformats.org/officeDocument/2006/relationships/slide" Target="slides/slide26.xml"/><Relationship Id="rId57" Type="http://schemas.openxmlformats.org/officeDocument/2006/relationships/slide" Target="slides/slide47.xml"/><Relationship Id="rId106" Type="http://schemas.openxmlformats.org/officeDocument/2006/relationships/slide" Target="slides/slide96.xml"/><Relationship Id="rId127" Type="http://schemas.openxmlformats.org/officeDocument/2006/relationships/slide" Target="slides/slide117.xml"/><Relationship Id="rId10" Type="http://schemas.openxmlformats.org/officeDocument/2006/relationships/slideMaster" Target="slideMasters/slideMaster10.xml"/><Relationship Id="rId31" Type="http://schemas.openxmlformats.org/officeDocument/2006/relationships/slide" Target="slides/slide21.xml"/><Relationship Id="rId52" Type="http://schemas.openxmlformats.org/officeDocument/2006/relationships/slide" Target="slides/slide42.xml"/><Relationship Id="rId73" Type="http://schemas.openxmlformats.org/officeDocument/2006/relationships/slide" Target="slides/slide63.xml"/><Relationship Id="rId78" Type="http://schemas.openxmlformats.org/officeDocument/2006/relationships/slide" Target="slides/slide68.xml"/><Relationship Id="rId94" Type="http://schemas.openxmlformats.org/officeDocument/2006/relationships/slide" Target="slides/slide84.xml"/><Relationship Id="rId99" Type="http://schemas.openxmlformats.org/officeDocument/2006/relationships/slide" Target="slides/slide89.xml"/><Relationship Id="rId101" Type="http://schemas.openxmlformats.org/officeDocument/2006/relationships/slide" Target="slides/slide91.xml"/><Relationship Id="rId122" Type="http://schemas.openxmlformats.org/officeDocument/2006/relationships/slide" Target="slides/slide112.xml"/><Relationship Id="rId143" Type="http://schemas.openxmlformats.org/officeDocument/2006/relationships/slide" Target="slides/slide133.xml"/><Relationship Id="rId148" Type="http://schemas.openxmlformats.org/officeDocument/2006/relationships/slide" Target="slides/slide138.xml"/><Relationship Id="rId4" Type="http://schemas.openxmlformats.org/officeDocument/2006/relationships/slideMaster" Target="slideMasters/slideMaster4.xml"/><Relationship Id="rId9" Type="http://schemas.openxmlformats.org/officeDocument/2006/relationships/slideMaster" Target="slideMasters/slideMaster9.xml"/><Relationship Id="rId26" Type="http://schemas.openxmlformats.org/officeDocument/2006/relationships/slide" Target="slides/slide16.xml"/><Relationship Id="rId47" Type="http://schemas.openxmlformats.org/officeDocument/2006/relationships/slide" Target="slides/slide37.xml"/><Relationship Id="rId68" Type="http://schemas.openxmlformats.org/officeDocument/2006/relationships/slide" Target="slides/slide58.xml"/><Relationship Id="rId89" Type="http://schemas.openxmlformats.org/officeDocument/2006/relationships/slide" Target="slides/slide79.xml"/><Relationship Id="rId112" Type="http://schemas.openxmlformats.org/officeDocument/2006/relationships/slide" Target="slides/slide102.xml"/><Relationship Id="rId133" Type="http://schemas.openxmlformats.org/officeDocument/2006/relationships/slide" Target="slides/slide123.xml"/><Relationship Id="rId154" Type="http://schemas.openxmlformats.org/officeDocument/2006/relationships/theme" Target="theme/theme1.xml"/><Relationship Id="rId16" Type="http://schemas.openxmlformats.org/officeDocument/2006/relationships/slide" Target="slides/slide6.xml"/><Relationship Id="rId37" Type="http://schemas.openxmlformats.org/officeDocument/2006/relationships/slide" Target="slides/slide27.xml"/><Relationship Id="rId58" Type="http://schemas.openxmlformats.org/officeDocument/2006/relationships/slide" Target="slides/slide48.xml"/><Relationship Id="rId79" Type="http://schemas.openxmlformats.org/officeDocument/2006/relationships/slide" Target="slides/slide69.xml"/><Relationship Id="rId102" Type="http://schemas.openxmlformats.org/officeDocument/2006/relationships/slide" Target="slides/slide92.xml"/><Relationship Id="rId123" Type="http://schemas.openxmlformats.org/officeDocument/2006/relationships/slide" Target="slides/slide113.xml"/><Relationship Id="rId144" Type="http://schemas.openxmlformats.org/officeDocument/2006/relationships/slide" Target="slides/slide134.xml"/><Relationship Id="rId90" Type="http://schemas.openxmlformats.org/officeDocument/2006/relationships/slide" Target="slides/slide80.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11.wmf"/><Relationship Id="rId2" Type="http://schemas.openxmlformats.org/officeDocument/2006/relationships/image" Target="../media/image10.wmf"/><Relationship Id="rId1" Type="http://schemas.openxmlformats.org/officeDocument/2006/relationships/image" Target="../media/image9.wmf"/></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86.wmf"/><Relationship Id="rId1" Type="http://schemas.openxmlformats.org/officeDocument/2006/relationships/image" Target="../media/image85.wmf"/></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88.wmf"/><Relationship Id="rId1" Type="http://schemas.openxmlformats.org/officeDocument/2006/relationships/image" Target="../media/image87.wmf"/></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91.wmf"/><Relationship Id="rId1" Type="http://schemas.openxmlformats.org/officeDocument/2006/relationships/image" Target="../media/image90.wmf"/></Relationships>
</file>

<file path=ppt/drawings/_rels/vmlDrawing13.vml.rels><?xml version="1.0" encoding="UTF-8" standalone="yes"?>
<Relationships xmlns="http://schemas.openxmlformats.org/package/2006/relationships"><Relationship Id="rId3" Type="http://schemas.openxmlformats.org/officeDocument/2006/relationships/image" Target="../media/image94.wmf"/><Relationship Id="rId2" Type="http://schemas.openxmlformats.org/officeDocument/2006/relationships/image" Target="../media/image93.wmf"/><Relationship Id="rId1" Type="http://schemas.openxmlformats.org/officeDocument/2006/relationships/image" Target="../media/image92.wmf"/></Relationships>
</file>

<file path=ppt/drawings/_rels/vmlDrawing14.vml.rels><?xml version="1.0" encoding="UTF-8" standalone="yes"?>
<Relationships xmlns="http://schemas.openxmlformats.org/package/2006/relationships"><Relationship Id="rId3" Type="http://schemas.openxmlformats.org/officeDocument/2006/relationships/image" Target="../media/image101.wmf"/><Relationship Id="rId2" Type="http://schemas.openxmlformats.org/officeDocument/2006/relationships/image" Target="../media/image100.wmf"/><Relationship Id="rId1" Type="http://schemas.openxmlformats.org/officeDocument/2006/relationships/image" Target="../media/image99.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9.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1.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26.wmf"/><Relationship Id="rId1" Type="http://schemas.openxmlformats.org/officeDocument/2006/relationships/image" Target="../media/image25.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39.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41.wmf"/><Relationship Id="rId1" Type="http://schemas.openxmlformats.org/officeDocument/2006/relationships/image" Target="../media/image40.w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48.wmf"/><Relationship Id="rId1" Type="http://schemas.openxmlformats.org/officeDocument/2006/relationships/image" Target="../media/image47.w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67.wmf"/><Relationship Id="rId1" Type="http://schemas.openxmlformats.org/officeDocument/2006/relationships/image" Target="../media/image66.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68.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3169265" cy="480060"/>
          </a:xfrm>
          <a:prstGeom prst="rect">
            <a:avLst/>
          </a:prstGeom>
        </p:spPr>
        <p:txBody>
          <a:bodyPr vert="horz" lIns="93646" tIns="46823" rIns="93646" bIns="46823" rtlCol="0"/>
          <a:lstStyle>
            <a:lvl1pPr algn="l">
              <a:defRPr sz="1200"/>
            </a:lvl1pPr>
          </a:lstStyle>
          <a:p>
            <a:endParaRPr lang="en-US"/>
          </a:p>
        </p:txBody>
      </p:sp>
      <p:sp>
        <p:nvSpPr>
          <p:cNvPr id="3" name="Date Placeholder 2"/>
          <p:cNvSpPr>
            <a:spLocks noGrp="1"/>
          </p:cNvSpPr>
          <p:nvPr>
            <p:ph type="dt" sz="quarter" idx="1"/>
          </p:nvPr>
        </p:nvSpPr>
        <p:spPr>
          <a:xfrm>
            <a:off x="4144298" y="0"/>
            <a:ext cx="3169265" cy="480060"/>
          </a:xfrm>
          <a:prstGeom prst="rect">
            <a:avLst/>
          </a:prstGeom>
        </p:spPr>
        <p:txBody>
          <a:bodyPr vert="horz" lIns="93646" tIns="46823" rIns="93646" bIns="46823" rtlCol="0"/>
          <a:lstStyle>
            <a:lvl1pPr algn="r">
              <a:defRPr sz="1200"/>
            </a:lvl1pPr>
          </a:lstStyle>
          <a:p>
            <a:fld id="{72EC643B-1860-47F7-8234-FB0172CAB77E}" type="datetimeFigureOut">
              <a:rPr lang="en-US" smtClean="0"/>
              <a:pPr/>
              <a:t>1/17/2017</a:t>
            </a:fld>
            <a:endParaRPr lang="en-US"/>
          </a:p>
        </p:txBody>
      </p:sp>
      <p:sp>
        <p:nvSpPr>
          <p:cNvPr id="4" name="Footer Placeholder 3"/>
          <p:cNvSpPr>
            <a:spLocks noGrp="1"/>
          </p:cNvSpPr>
          <p:nvPr>
            <p:ph type="ftr" sz="quarter" idx="2"/>
          </p:nvPr>
        </p:nvSpPr>
        <p:spPr>
          <a:xfrm>
            <a:off x="1" y="9119524"/>
            <a:ext cx="3169265" cy="480060"/>
          </a:xfrm>
          <a:prstGeom prst="rect">
            <a:avLst/>
          </a:prstGeom>
        </p:spPr>
        <p:txBody>
          <a:bodyPr vert="horz" lIns="93646" tIns="46823" rIns="93646" bIns="46823" rtlCol="0" anchor="b"/>
          <a:lstStyle>
            <a:lvl1pPr algn="l">
              <a:defRPr sz="1200"/>
            </a:lvl1pPr>
          </a:lstStyle>
          <a:p>
            <a:endParaRPr lang="en-US"/>
          </a:p>
        </p:txBody>
      </p:sp>
      <p:sp>
        <p:nvSpPr>
          <p:cNvPr id="5" name="Slide Number Placeholder 4"/>
          <p:cNvSpPr>
            <a:spLocks noGrp="1"/>
          </p:cNvSpPr>
          <p:nvPr>
            <p:ph type="sldNum" sz="quarter" idx="3"/>
          </p:nvPr>
        </p:nvSpPr>
        <p:spPr>
          <a:xfrm>
            <a:off x="4144298" y="9119524"/>
            <a:ext cx="3169265" cy="480060"/>
          </a:xfrm>
          <a:prstGeom prst="rect">
            <a:avLst/>
          </a:prstGeom>
        </p:spPr>
        <p:txBody>
          <a:bodyPr vert="horz" lIns="93646" tIns="46823" rIns="93646" bIns="46823" rtlCol="0" anchor="b"/>
          <a:lstStyle>
            <a:lvl1pPr algn="r">
              <a:defRPr sz="1200"/>
            </a:lvl1pPr>
          </a:lstStyle>
          <a:p>
            <a:fld id="{13C80E0A-65E3-4467-B119-8D4B7B98A420}" type="slidenum">
              <a:rPr lang="en-US" smtClean="0"/>
              <a:pPr/>
              <a:t>‹#›</a:t>
            </a:fld>
            <a:endParaRPr lang="en-US"/>
          </a:p>
        </p:txBody>
      </p:sp>
    </p:spTree>
    <p:extLst>
      <p:ext uri="{BB962C8B-B14F-4D97-AF65-F5344CB8AC3E}">
        <p14:creationId xmlns:p14="http://schemas.microsoft.com/office/powerpoint/2010/main" val="12568159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169920" cy="479630"/>
          </a:xfrm>
          <a:prstGeom prst="rect">
            <a:avLst/>
          </a:prstGeom>
        </p:spPr>
        <p:txBody>
          <a:bodyPr vert="horz" lIns="93646" tIns="46823" rIns="93646" bIns="46823" rtlCol="0"/>
          <a:lstStyle>
            <a:lvl1pPr algn="l">
              <a:defRPr sz="1200"/>
            </a:lvl1pPr>
          </a:lstStyle>
          <a:p>
            <a:endParaRPr lang="en-US"/>
          </a:p>
        </p:txBody>
      </p:sp>
      <p:sp>
        <p:nvSpPr>
          <p:cNvPr id="3" name="Date Placeholder 2"/>
          <p:cNvSpPr>
            <a:spLocks noGrp="1"/>
          </p:cNvSpPr>
          <p:nvPr>
            <p:ph type="dt" idx="1"/>
          </p:nvPr>
        </p:nvSpPr>
        <p:spPr>
          <a:xfrm>
            <a:off x="4144050" y="1"/>
            <a:ext cx="3169920" cy="479630"/>
          </a:xfrm>
          <a:prstGeom prst="rect">
            <a:avLst/>
          </a:prstGeom>
        </p:spPr>
        <p:txBody>
          <a:bodyPr vert="horz" lIns="93646" tIns="46823" rIns="93646" bIns="46823" rtlCol="0"/>
          <a:lstStyle>
            <a:lvl1pPr algn="r">
              <a:defRPr sz="1200"/>
            </a:lvl1pPr>
          </a:lstStyle>
          <a:p>
            <a:fld id="{C21953DB-1A5D-4FB3-9952-8CD5038D5157}" type="datetimeFigureOut">
              <a:rPr lang="en-US" smtClean="0"/>
              <a:pPr/>
              <a:t>1/17/2017</a:t>
            </a:fld>
            <a:endParaRPr lang="en-US"/>
          </a:p>
        </p:txBody>
      </p:sp>
      <p:sp>
        <p:nvSpPr>
          <p:cNvPr id="4" name="Slide Image Placeholder 3"/>
          <p:cNvSpPr>
            <a:spLocks noGrp="1" noRot="1" noChangeAspect="1"/>
          </p:cNvSpPr>
          <p:nvPr>
            <p:ph type="sldImg" idx="2"/>
          </p:nvPr>
        </p:nvSpPr>
        <p:spPr>
          <a:xfrm>
            <a:off x="1257300" y="719138"/>
            <a:ext cx="4800600" cy="3600450"/>
          </a:xfrm>
          <a:prstGeom prst="rect">
            <a:avLst/>
          </a:prstGeom>
          <a:noFill/>
          <a:ln w="12700">
            <a:solidFill>
              <a:prstClr val="black"/>
            </a:solidFill>
          </a:ln>
        </p:spPr>
        <p:txBody>
          <a:bodyPr vert="horz" lIns="93646" tIns="46823" rIns="93646" bIns="46823" rtlCol="0" anchor="ctr"/>
          <a:lstStyle/>
          <a:p>
            <a:endParaRPr lang="en-US"/>
          </a:p>
        </p:txBody>
      </p:sp>
      <p:sp>
        <p:nvSpPr>
          <p:cNvPr id="5" name="Notes Placeholder 4"/>
          <p:cNvSpPr>
            <a:spLocks noGrp="1"/>
          </p:cNvSpPr>
          <p:nvPr>
            <p:ph type="body" sz="quarter" idx="3"/>
          </p:nvPr>
        </p:nvSpPr>
        <p:spPr>
          <a:xfrm>
            <a:off x="731520" y="4559711"/>
            <a:ext cx="5852160" cy="4320972"/>
          </a:xfrm>
          <a:prstGeom prst="rect">
            <a:avLst/>
          </a:prstGeom>
        </p:spPr>
        <p:txBody>
          <a:bodyPr vert="horz" lIns="93646" tIns="46823" rIns="93646" bIns="46823"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9119420"/>
            <a:ext cx="3169920" cy="479630"/>
          </a:xfrm>
          <a:prstGeom prst="rect">
            <a:avLst/>
          </a:prstGeom>
        </p:spPr>
        <p:txBody>
          <a:bodyPr vert="horz" lIns="93646" tIns="46823" rIns="93646" bIns="46823" rtlCol="0" anchor="b"/>
          <a:lstStyle>
            <a:lvl1pPr algn="l">
              <a:defRPr sz="1200"/>
            </a:lvl1pPr>
          </a:lstStyle>
          <a:p>
            <a:endParaRPr lang="en-US"/>
          </a:p>
        </p:txBody>
      </p:sp>
      <p:sp>
        <p:nvSpPr>
          <p:cNvPr id="7" name="Slide Number Placeholder 6"/>
          <p:cNvSpPr>
            <a:spLocks noGrp="1"/>
          </p:cNvSpPr>
          <p:nvPr>
            <p:ph type="sldNum" sz="quarter" idx="5"/>
          </p:nvPr>
        </p:nvSpPr>
        <p:spPr>
          <a:xfrm>
            <a:off x="4144050" y="9119420"/>
            <a:ext cx="3169920" cy="479630"/>
          </a:xfrm>
          <a:prstGeom prst="rect">
            <a:avLst/>
          </a:prstGeom>
        </p:spPr>
        <p:txBody>
          <a:bodyPr vert="horz" lIns="93646" tIns="46823" rIns="93646" bIns="46823" rtlCol="0" anchor="b"/>
          <a:lstStyle>
            <a:lvl1pPr algn="r">
              <a:defRPr sz="1200"/>
            </a:lvl1pPr>
          </a:lstStyle>
          <a:p>
            <a:fld id="{3AE64C79-EF60-448E-B926-A58E85799C52}" type="slidenum">
              <a:rPr lang="en-US" smtClean="0"/>
              <a:pPr/>
              <a:t>‹#›</a:t>
            </a:fld>
            <a:endParaRPr lang="en-US"/>
          </a:p>
        </p:txBody>
      </p:sp>
    </p:spTree>
    <p:extLst>
      <p:ext uri="{BB962C8B-B14F-4D97-AF65-F5344CB8AC3E}">
        <p14:creationId xmlns:p14="http://schemas.microsoft.com/office/powerpoint/2010/main" val="34800042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E64C79-EF60-448E-B926-A58E85799C52}" type="slidenum">
              <a:rPr lang="en-US" smtClean="0"/>
              <a:pPr/>
              <a:t>1</a:t>
            </a:fld>
            <a:endParaRPr lang="en-US"/>
          </a:p>
        </p:txBody>
      </p:sp>
    </p:spTree>
    <p:extLst>
      <p:ext uri="{BB962C8B-B14F-4D97-AF65-F5344CB8AC3E}">
        <p14:creationId xmlns:p14="http://schemas.microsoft.com/office/powerpoint/2010/main" val="33613407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13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smtClean="0"/>
          </a:p>
        </p:txBody>
      </p:sp>
      <p:sp>
        <p:nvSpPr>
          <p:cNvPr id="10138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charset="0"/>
              </a:defRPr>
            </a:lvl1pPr>
            <a:lvl2pPr marL="733515" indent="-282121">
              <a:defRPr>
                <a:solidFill>
                  <a:schemeClr val="tx1"/>
                </a:solidFill>
                <a:latin typeface="Arial" charset="0"/>
              </a:defRPr>
            </a:lvl2pPr>
            <a:lvl3pPr marL="1128484" indent="-225697">
              <a:defRPr>
                <a:solidFill>
                  <a:schemeClr val="tx1"/>
                </a:solidFill>
                <a:latin typeface="Arial" charset="0"/>
              </a:defRPr>
            </a:lvl3pPr>
            <a:lvl4pPr marL="1579877" indent="-225697">
              <a:defRPr>
                <a:solidFill>
                  <a:schemeClr val="tx1"/>
                </a:solidFill>
                <a:latin typeface="Arial" charset="0"/>
              </a:defRPr>
            </a:lvl4pPr>
            <a:lvl5pPr marL="2031271" indent="-225697">
              <a:defRPr>
                <a:solidFill>
                  <a:schemeClr val="tx1"/>
                </a:solidFill>
                <a:latin typeface="Arial" charset="0"/>
              </a:defRPr>
            </a:lvl5pPr>
            <a:lvl6pPr marL="2482665" indent="-225697" eaLnBrk="0" fontAlgn="base" hangingPunct="0">
              <a:spcBef>
                <a:spcPct val="0"/>
              </a:spcBef>
              <a:spcAft>
                <a:spcPct val="0"/>
              </a:spcAft>
              <a:defRPr>
                <a:solidFill>
                  <a:schemeClr val="tx1"/>
                </a:solidFill>
                <a:latin typeface="Arial" charset="0"/>
              </a:defRPr>
            </a:lvl6pPr>
            <a:lvl7pPr marL="2934058" indent="-225697" eaLnBrk="0" fontAlgn="base" hangingPunct="0">
              <a:spcBef>
                <a:spcPct val="0"/>
              </a:spcBef>
              <a:spcAft>
                <a:spcPct val="0"/>
              </a:spcAft>
              <a:defRPr>
                <a:solidFill>
                  <a:schemeClr val="tx1"/>
                </a:solidFill>
                <a:latin typeface="Arial" charset="0"/>
              </a:defRPr>
            </a:lvl7pPr>
            <a:lvl8pPr marL="3385452" indent="-225697" eaLnBrk="0" fontAlgn="base" hangingPunct="0">
              <a:spcBef>
                <a:spcPct val="0"/>
              </a:spcBef>
              <a:spcAft>
                <a:spcPct val="0"/>
              </a:spcAft>
              <a:defRPr>
                <a:solidFill>
                  <a:schemeClr val="tx1"/>
                </a:solidFill>
                <a:latin typeface="Arial" charset="0"/>
              </a:defRPr>
            </a:lvl8pPr>
            <a:lvl9pPr marL="3836845" indent="-225697" eaLnBrk="0" fontAlgn="base" hangingPunct="0">
              <a:spcBef>
                <a:spcPct val="0"/>
              </a:spcBef>
              <a:spcAft>
                <a:spcPct val="0"/>
              </a:spcAft>
              <a:defRPr>
                <a:solidFill>
                  <a:schemeClr val="tx1"/>
                </a:solidFill>
                <a:latin typeface="Arial" charset="0"/>
              </a:defRPr>
            </a:lvl9pPr>
          </a:lstStyle>
          <a:p>
            <a:fld id="{A8B4EF9E-99BD-4B4E-BA61-B8E5EFAD9AE9}" type="slidenum">
              <a:rPr lang="en-US">
                <a:solidFill>
                  <a:prstClr val="black"/>
                </a:solidFill>
              </a:rPr>
              <a:pPr/>
              <a:t>11</a:t>
            </a:fld>
            <a:endParaRPr lang="en-US">
              <a:solidFill>
                <a:prstClr val="black"/>
              </a:solidFill>
            </a:endParaRPr>
          </a:p>
        </p:txBody>
      </p:sp>
    </p:spTree>
    <p:extLst>
      <p:ext uri="{BB962C8B-B14F-4D97-AF65-F5344CB8AC3E}">
        <p14:creationId xmlns:p14="http://schemas.microsoft.com/office/powerpoint/2010/main" val="2372744732"/>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81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smtClean="0"/>
          </a:p>
        </p:txBody>
      </p:sp>
      <p:sp>
        <p:nvSpPr>
          <p:cNvPr id="17818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charset="0"/>
              </a:defRPr>
            </a:lvl1pPr>
            <a:lvl2pPr marL="733515" indent="-282121">
              <a:defRPr>
                <a:solidFill>
                  <a:schemeClr val="tx1"/>
                </a:solidFill>
                <a:latin typeface="Arial" charset="0"/>
              </a:defRPr>
            </a:lvl2pPr>
            <a:lvl3pPr marL="1128484" indent="-225697">
              <a:defRPr>
                <a:solidFill>
                  <a:schemeClr val="tx1"/>
                </a:solidFill>
                <a:latin typeface="Arial" charset="0"/>
              </a:defRPr>
            </a:lvl3pPr>
            <a:lvl4pPr marL="1579877" indent="-225697">
              <a:defRPr>
                <a:solidFill>
                  <a:schemeClr val="tx1"/>
                </a:solidFill>
                <a:latin typeface="Arial" charset="0"/>
              </a:defRPr>
            </a:lvl4pPr>
            <a:lvl5pPr marL="2031271" indent="-225697">
              <a:defRPr>
                <a:solidFill>
                  <a:schemeClr val="tx1"/>
                </a:solidFill>
                <a:latin typeface="Arial" charset="0"/>
              </a:defRPr>
            </a:lvl5pPr>
            <a:lvl6pPr marL="2482665" indent="-225697" eaLnBrk="0" fontAlgn="base" hangingPunct="0">
              <a:spcBef>
                <a:spcPct val="0"/>
              </a:spcBef>
              <a:spcAft>
                <a:spcPct val="0"/>
              </a:spcAft>
              <a:defRPr>
                <a:solidFill>
                  <a:schemeClr val="tx1"/>
                </a:solidFill>
                <a:latin typeface="Arial" charset="0"/>
              </a:defRPr>
            </a:lvl6pPr>
            <a:lvl7pPr marL="2934058" indent="-225697" eaLnBrk="0" fontAlgn="base" hangingPunct="0">
              <a:spcBef>
                <a:spcPct val="0"/>
              </a:spcBef>
              <a:spcAft>
                <a:spcPct val="0"/>
              </a:spcAft>
              <a:defRPr>
                <a:solidFill>
                  <a:schemeClr val="tx1"/>
                </a:solidFill>
                <a:latin typeface="Arial" charset="0"/>
              </a:defRPr>
            </a:lvl7pPr>
            <a:lvl8pPr marL="3385452" indent="-225697" eaLnBrk="0" fontAlgn="base" hangingPunct="0">
              <a:spcBef>
                <a:spcPct val="0"/>
              </a:spcBef>
              <a:spcAft>
                <a:spcPct val="0"/>
              </a:spcAft>
              <a:defRPr>
                <a:solidFill>
                  <a:schemeClr val="tx1"/>
                </a:solidFill>
                <a:latin typeface="Arial" charset="0"/>
              </a:defRPr>
            </a:lvl8pPr>
            <a:lvl9pPr marL="3836845" indent="-225697" eaLnBrk="0" fontAlgn="base" hangingPunct="0">
              <a:spcBef>
                <a:spcPct val="0"/>
              </a:spcBef>
              <a:spcAft>
                <a:spcPct val="0"/>
              </a:spcAft>
              <a:defRPr>
                <a:solidFill>
                  <a:schemeClr val="tx1"/>
                </a:solidFill>
                <a:latin typeface="Arial" charset="0"/>
              </a:defRPr>
            </a:lvl9pPr>
          </a:lstStyle>
          <a:p>
            <a:fld id="{7C30E42A-828E-4613-BA7D-90BF7711EAE2}" type="slidenum">
              <a:rPr lang="en-US">
                <a:solidFill>
                  <a:prstClr val="black"/>
                </a:solidFill>
              </a:rPr>
              <a:pPr/>
              <a:t>124</a:t>
            </a:fld>
            <a:endParaRPr lang="en-US">
              <a:solidFill>
                <a:prstClr val="black"/>
              </a:solidFill>
            </a:endParaRPr>
          </a:p>
        </p:txBody>
      </p:sp>
    </p:spTree>
    <p:extLst>
      <p:ext uri="{BB962C8B-B14F-4D97-AF65-F5344CB8AC3E}">
        <p14:creationId xmlns:p14="http://schemas.microsoft.com/office/powerpoint/2010/main" val="2206544062"/>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81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smtClean="0"/>
          </a:p>
        </p:txBody>
      </p:sp>
      <p:sp>
        <p:nvSpPr>
          <p:cNvPr id="17818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charset="0"/>
              </a:defRPr>
            </a:lvl1pPr>
            <a:lvl2pPr marL="733515" indent="-282121">
              <a:defRPr>
                <a:solidFill>
                  <a:schemeClr val="tx1"/>
                </a:solidFill>
                <a:latin typeface="Arial" charset="0"/>
              </a:defRPr>
            </a:lvl2pPr>
            <a:lvl3pPr marL="1128484" indent="-225697">
              <a:defRPr>
                <a:solidFill>
                  <a:schemeClr val="tx1"/>
                </a:solidFill>
                <a:latin typeface="Arial" charset="0"/>
              </a:defRPr>
            </a:lvl3pPr>
            <a:lvl4pPr marL="1579877" indent="-225697">
              <a:defRPr>
                <a:solidFill>
                  <a:schemeClr val="tx1"/>
                </a:solidFill>
                <a:latin typeface="Arial" charset="0"/>
              </a:defRPr>
            </a:lvl4pPr>
            <a:lvl5pPr marL="2031271" indent="-225697">
              <a:defRPr>
                <a:solidFill>
                  <a:schemeClr val="tx1"/>
                </a:solidFill>
                <a:latin typeface="Arial" charset="0"/>
              </a:defRPr>
            </a:lvl5pPr>
            <a:lvl6pPr marL="2482665" indent="-225697" eaLnBrk="0" fontAlgn="base" hangingPunct="0">
              <a:spcBef>
                <a:spcPct val="0"/>
              </a:spcBef>
              <a:spcAft>
                <a:spcPct val="0"/>
              </a:spcAft>
              <a:defRPr>
                <a:solidFill>
                  <a:schemeClr val="tx1"/>
                </a:solidFill>
                <a:latin typeface="Arial" charset="0"/>
              </a:defRPr>
            </a:lvl6pPr>
            <a:lvl7pPr marL="2934058" indent="-225697" eaLnBrk="0" fontAlgn="base" hangingPunct="0">
              <a:spcBef>
                <a:spcPct val="0"/>
              </a:spcBef>
              <a:spcAft>
                <a:spcPct val="0"/>
              </a:spcAft>
              <a:defRPr>
                <a:solidFill>
                  <a:schemeClr val="tx1"/>
                </a:solidFill>
                <a:latin typeface="Arial" charset="0"/>
              </a:defRPr>
            </a:lvl7pPr>
            <a:lvl8pPr marL="3385452" indent="-225697" eaLnBrk="0" fontAlgn="base" hangingPunct="0">
              <a:spcBef>
                <a:spcPct val="0"/>
              </a:spcBef>
              <a:spcAft>
                <a:spcPct val="0"/>
              </a:spcAft>
              <a:defRPr>
                <a:solidFill>
                  <a:schemeClr val="tx1"/>
                </a:solidFill>
                <a:latin typeface="Arial" charset="0"/>
              </a:defRPr>
            </a:lvl8pPr>
            <a:lvl9pPr marL="3836845" indent="-225697" eaLnBrk="0" fontAlgn="base" hangingPunct="0">
              <a:spcBef>
                <a:spcPct val="0"/>
              </a:spcBef>
              <a:spcAft>
                <a:spcPct val="0"/>
              </a:spcAft>
              <a:defRPr>
                <a:solidFill>
                  <a:schemeClr val="tx1"/>
                </a:solidFill>
                <a:latin typeface="Arial" charset="0"/>
              </a:defRPr>
            </a:lvl9pPr>
          </a:lstStyle>
          <a:p>
            <a:fld id="{7C30E42A-828E-4613-BA7D-90BF7711EAE2}" type="slidenum">
              <a:rPr lang="en-US">
                <a:solidFill>
                  <a:prstClr val="black"/>
                </a:solidFill>
              </a:rPr>
              <a:pPr/>
              <a:t>125</a:t>
            </a:fld>
            <a:endParaRPr lang="en-US">
              <a:solidFill>
                <a:prstClr val="black"/>
              </a:solidFill>
            </a:endParaRPr>
          </a:p>
        </p:txBody>
      </p:sp>
    </p:spTree>
    <p:extLst>
      <p:ext uri="{BB962C8B-B14F-4D97-AF65-F5344CB8AC3E}">
        <p14:creationId xmlns:p14="http://schemas.microsoft.com/office/powerpoint/2010/main" val="2986492231"/>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81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smtClean="0"/>
          </a:p>
        </p:txBody>
      </p:sp>
      <p:sp>
        <p:nvSpPr>
          <p:cNvPr id="17818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charset="0"/>
              </a:defRPr>
            </a:lvl1pPr>
            <a:lvl2pPr marL="733515" indent="-282121">
              <a:defRPr>
                <a:solidFill>
                  <a:schemeClr val="tx1"/>
                </a:solidFill>
                <a:latin typeface="Arial" charset="0"/>
              </a:defRPr>
            </a:lvl2pPr>
            <a:lvl3pPr marL="1128484" indent="-225697">
              <a:defRPr>
                <a:solidFill>
                  <a:schemeClr val="tx1"/>
                </a:solidFill>
                <a:latin typeface="Arial" charset="0"/>
              </a:defRPr>
            </a:lvl3pPr>
            <a:lvl4pPr marL="1579877" indent="-225697">
              <a:defRPr>
                <a:solidFill>
                  <a:schemeClr val="tx1"/>
                </a:solidFill>
                <a:latin typeface="Arial" charset="0"/>
              </a:defRPr>
            </a:lvl4pPr>
            <a:lvl5pPr marL="2031271" indent="-225697">
              <a:defRPr>
                <a:solidFill>
                  <a:schemeClr val="tx1"/>
                </a:solidFill>
                <a:latin typeface="Arial" charset="0"/>
              </a:defRPr>
            </a:lvl5pPr>
            <a:lvl6pPr marL="2482665" indent="-225697" eaLnBrk="0" fontAlgn="base" hangingPunct="0">
              <a:spcBef>
                <a:spcPct val="0"/>
              </a:spcBef>
              <a:spcAft>
                <a:spcPct val="0"/>
              </a:spcAft>
              <a:defRPr>
                <a:solidFill>
                  <a:schemeClr val="tx1"/>
                </a:solidFill>
                <a:latin typeface="Arial" charset="0"/>
              </a:defRPr>
            </a:lvl6pPr>
            <a:lvl7pPr marL="2934058" indent="-225697" eaLnBrk="0" fontAlgn="base" hangingPunct="0">
              <a:spcBef>
                <a:spcPct val="0"/>
              </a:spcBef>
              <a:spcAft>
                <a:spcPct val="0"/>
              </a:spcAft>
              <a:defRPr>
                <a:solidFill>
                  <a:schemeClr val="tx1"/>
                </a:solidFill>
                <a:latin typeface="Arial" charset="0"/>
              </a:defRPr>
            </a:lvl7pPr>
            <a:lvl8pPr marL="3385452" indent="-225697" eaLnBrk="0" fontAlgn="base" hangingPunct="0">
              <a:spcBef>
                <a:spcPct val="0"/>
              </a:spcBef>
              <a:spcAft>
                <a:spcPct val="0"/>
              </a:spcAft>
              <a:defRPr>
                <a:solidFill>
                  <a:schemeClr val="tx1"/>
                </a:solidFill>
                <a:latin typeface="Arial" charset="0"/>
              </a:defRPr>
            </a:lvl8pPr>
            <a:lvl9pPr marL="3836845" indent="-225697" eaLnBrk="0" fontAlgn="base" hangingPunct="0">
              <a:spcBef>
                <a:spcPct val="0"/>
              </a:spcBef>
              <a:spcAft>
                <a:spcPct val="0"/>
              </a:spcAft>
              <a:defRPr>
                <a:solidFill>
                  <a:schemeClr val="tx1"/>
                </a:solidFill>
                <a:latin typeface="Arial" charset="0"/>
              </a:defRPr>
            </a:lvl9pPr>
          </a:lstStyle>
          <a:p>
            <a:fld id="{7C30E42A-828E-4613-BA7D-90BF7711EAE2}" type="slidenum">
              <a:rPr lang="en-US">
                <a:solidFill>
                  <a:prstClr val="black"/>
                </a:solidFill>
              </a:rPr>
              <a:pPr/>
              <a:t>129</a:t>
            </a:fld>
            <a:endParaRPr lang="en-US">
              <a:solidFill>
                <a:prstClr val="black"/>
              </a:solidFill>
            </a:endParaRPr>
          </a:p>
        </p:txBody>
      </p:sp>
    </p:spTree>
    <p:extLst>
      <p:ext uri="{BB962C8B-B14F-4D97-AF65-F5344CB8AC3E}">
        <p14:creationId xmlns:p14="http://schemas.microsoft.com/office/powerpoint/2010/main" val="82543470"/>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92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smtClean="0"/>
          </a:p>
        </p:txBody>
      </p:sp>
      <p:sp>
        <p:nvSpPr>
          <p:cNvPr id="17920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charset="0"/>
              </a:defRPr>
            </a:lvl1pPr>
            <a:lvl2pPr marL="733515" indent="-282121">
              <a:defRPr>
                <a:solidFill>
                  <a:schemeClr val="tx1"/>
                </a:solidFill>
                <a:latin typeface="Arial" charset="0"/>
              </a:defRPr>
            </a:lvl2pPr>
            <a:lvl3pPr marL="1128484" indent="-225697">
              <a:defRPr>
                <a:solidFill>
                  <a:schemeClr val="tx1"/>
                </a:solidFill>
                <a:latin typeface="Arial" charset="0"/>
              </a:defRPr>
            </a:lvl3pPr>
            <a:lvl4pPr marL="1579877" indent="-225697">
              <a:defRPr>
                <a:solidFill>
                  <a:schemeClr val="tx1"/>
                </a:solidFill>
                <a:latin typeface="Arial" charset="0"/>
              </a:defRPr>
            </a:lvl4pPr>
            <a:lvl5pPr marL="2031271" indent="-225697">
              <a:defRPr>
                <a:solidFill>
                  <a:schemeClr val="tx1"/>
                </a:solidFill>
                <a:latin typeface="Arial" charset="0"/>
              </a:defRPr>
            </a:lvl5pPr>
            <a:lvl6pPr marL="2482665" indent="-225697" eaLnBrk="0" fontAlgn="base" hangingPunct="0">
              <a:spcBef>
                <a:spcPct val="0"/>
              </a:spcBef>
              <a:spcAft>
                <a:spcPct val="0"/>
              </a:spcAft>
              <a:defRPr>
                <a:solidFill>
                  <a:schemeClr val="tx1"/>
                </a:solidFill>
                <a:latin typeface="Arial" charset="0"/>
              </a:defRPr>
            </a:lvl6pPr>
            <a:lvl7pPr marL="2934058" indent="-225697" eaLnBrk="0" fontAlgn="base" hangingPunct="0">
              <a:spcBef>
                <a:spcPct val="0"/>
              </a:spcBef>
              <a:spcAft>
                <a:spcPct val="0"/>
              </a:spcAft>
              <a:defRPr>
                <a:solidFill>
                  <a:schemeClr val="tx1"/>
                </a:solidFill>
                <a:latin typeface="Arial" charset="0"/>
              </a:defRPr>
            </a:lvl7pPr>
            <a:lvl8pPr marL="3385452" indent="-225697" eaLnBrk="0" fontAlgn="base" hangingPunct="0">
              <a:spcBef>
                <a:spcPct val="0"/>
              </a:spcBef>
              <a:spcAft>
                <a:spcPct val="0"/>
              </a:spcAft>
              <a:defRPr>
                <a:solidFill>
                  <a:schemeClr val="tx1"/>
                </a:solidFill>
                <a:latin typeface="Arial" charset="0"/>
              </a:defRPr>
            </a:lvl8pPr>
            <a:lvl9pPr marL="3836845" indent="-225697" eaLnBrk="0" fontAlgn="base" hangingPunct="0">
              <a:spcBef>
                <a:spcPct val="0"/>
              </a:spcBef>
              <a:spcAft>
                <a:spcPct val="0"/>
              </a:spcAft>
              <a:defRPr>
                <a:solidFill>
                  <a:schemeClr val="tx1"/>
                </a:solidFill>
                <a:latin typeface="Arial" charset="0"/>
              </a:defRPr>
            </a:lvl9pPr>
          </a:lstStyle>
          <a:p>
            <a:fld id="{4C6D46AD-1A2C-4A95-AD26-F2F264BDF3F8}" type="slidenum">
              <a:rPr lang="en-US">
                <a:solidFill>
                  <a:prstClr val="black"/>
                </a:solidFill>
              </a:rPr>
              <a:pPr/>
              <a:t>130</a:t>
            </a:fld>
            <a:endParaRPr lang="en-US">
              <a:solidFill>
                <a:prstClr val="black"/>
              </a:solidFill>
            </a:endParaRPr>
          </a:p>
        </p:txBody>
      </p:sp>
    </p:spTree>
    <p:extLst>
      <p:ext uri="{BB962C8B-B14F-4D97-AF65-F5344CB8AC3E}">
        <p14:creationId xmlns:p14="http://schemas.microsoft.com/office/powerpoint/2010/main" val="2835754326"/>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92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smtClean="0"/>
          </a:p>
        </p:txBody>
      </p:sp>
      <p:sp>
        <p:nvSpPr>
          <p:cNvPr id="17920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charset="0"/>
              </a:defRPr>
            </a:lvl1pPr>
            <a:lvl2pPr marL="733515" indent="-282121">
              <a:defRPr>
                <a:solidFill>
                  <a:schemeClr val="tx1"/>
                </a:solidFill>
                <a:latin typeface="Arial" charset="0"/>
              </a:defRPr>
            </a:lvl2pPr>
            <a:lvl3pPr marL="1128484" indent="-225697">
              <a:defRPr>
                <a:solidFill>
                  <a:schemeClr val="tx1"/>
                </a:solidFill>
                <a:latin typeface="Arial" charset="0"/>
              </a:defRPr>
            </a:lvl3pPr>
            <a:lvl4pPr marL="1579877" indent="-225697">
              <a:defRPr>
                <a:solidFill>
                  <a:schemeClr val="tx1"/>
                </a:solidFill>
                <a:latin typeface="Arial" charset="0"/>
              </a:defRPr>
            </a:lvl4pPr>
            <a:lvl5pPr marL="2031271" indent="-225697">
              <a:defRPr>
                <a:solidFill>
                  <a:schemeClr val="tx1"/>
                </a:solidFill>
                <a:latin typeface="Arial" charset="0"/>
              </a:defRPr>
            </a:lvl5pPr>
            <a:lvl6pPr marL="2482665" indent="-225697" eaLnBrk="0" fontAlgn="base" hangingPunct="0">
              <a:spcBef>
                <a:spcPct val="0"/>
              </a:spcBef>
              <a:spcAft>
                <a:spcPct val="0"/>
              </a:spcAft>
              <a:defRPr>
                <a:solidFill>
                  <a:schemeClr val="tx1"/>
                </a:solidFill>
                <a:latin typeface="Arial" charset="0"/>
              </a:defRPr>
            </a:lvl6pPr>
            <a:lvl7pPr marL="2934058" indent="-225697" eaLnBrk="0" fontAlgn="base" hangingPunct="0">
              <a:spcBef>
                <a:spcPct val="0"/>
              </a:spcBef>
              <a:spcAft>
                <a:spcPct val="0"/>
              </a:spcAft>
              <a:defRPr>
                <a:solidFill>
                  <a:schemeClr val="tx1"/>
                </a:solidFill>
                <a:latin typeface="Arial" charset="0"/>
              </a:defRPr>
            </a:lvl7pPr>
            <a:lvl8pPr marL="3385452" indent="-225697" eaLnBrk="0" fontAlgn="base" hangingPunct="0">
              <a:spcBef>
                <a:spcPct val="0"/>
              </a:spcBef>
              <a:spcAft>
                <a:spcPct val="0"/>
              </a:spcAft>
              <a:defRPr>
                <a:solidFill>
                  <a:schemeClr val="tx1"/>
                </a:solidFill>
                <a:latin typeface="Arial" charset="0"/>
              </a:defRPr>
            </a:lvl8pPr>
            <a:lvl9pPr marL="3836845" indent="-225697" eaLnBrk="0" fontAlgn="base" hangingPunct="0">
              <a:spcBef>
                <a:spcPct val="0"/>
              </a:spcBef>
              <a:spcAft>
                <a:spcPct val="0"/>
              </a:spcAft>
              <a:defRPr>
                <a:solidFill>
                  <a:schemeClr val="tx1"/>
                </a:solidFill>
                <a:latin typeface="Arial" charset="0"/>
              </a:defRPr>
            </a:lvl9pPr>
          </a:lstStyle>
          <a:p>
            <a:fld id="{4C6D46AD-1A2C-4A95-AD26-F2F264BDF3F8}" type="slidenum">
              <a:rPr lang="en-US">
                <a:solidFill>
                  <a:prstClr val="black"/>
                </a:solidFill>
              </a:rPr>
              <a:pPr/>
              <a:t>131</a:t>
            </a:fld>
            <a:endParaRPr lang="en-US">
              <a:solidFill>
                <a:prstClr val="black"/>
              </a:solidFill>
            </a:endParaRPr>
          </a:p>
        </p:txBody>
      </p:sp>
    </p:spTree>
    <p:extLst>
      <p:ext uri="{BB962C8B-B14F-4D97-AF65-F5344CB8AC3E}">
        <p14:creationId xmlns:p14="http://schemas.microsoft.com/office/powerpoint/2010/main" val="1942995552"/>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022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smtClean="0"/>
          </a:p>
        </p:txBody>
      </p:sp>
      <p:sp>
        <p:nvSpPr>
          <p:cNvPr id="18022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charset="0"/>
              </a:defRPr>
            </a:lvl1pPr>
            <a:lvl2pPr marL="733515" indent="-282121">
              <a:defRPr>
                <a:solidFill>
                  <a:schemeClr val="tx1"/>
                </a:solidFill>
                <a:latin typeface="Arial" charset="0"/>
              </a:defRPr>
            </a:lvl2pPr>
            <a:lvl3pPr marL="1128484" indent="-225697">
              <a:defRPr>
                <a:solidFill>
                  <a:schemeClr val="tx1"/>
                </a:solidFill>
                <a:latin typeface="Arial" charset="0"/>
              </a:defRPr>
            </a:lvl3pPr>
            <a:lvl4pPr marL="1579877" indent="-225697">
              <a:defRPr>
                <a:solidFill>
                  <a:schemeClr val="tx1"/>
                </a:solidFill>
                <a:latin typeface="Arial" charset="0"/>
              </a:defRPr>
            </a:lvl4pPr>
            <a:lvl5pPr marL="2031271" indent="-225697">
              <a:defRPr>
                <a:solidFill>
                  <a:schemeClr val="tx1"/>
                </a:solidFill>
                <a:latin typeface="Arial" charset="0"/>
              </a:defRPr>
            </a:lvl5pPr>
            <a:lvl6pPr marL="2482665" indent="-225697" eaLnBrk="0" fontAlgn="base" hangingPunct="0">
              <a:spcBef>
                <a:spcPct val="0"/>
              </a:spcBef>
              <a:spcAft>
                <a:spcPct val="0"/>
              </a:spcAft>
              <a:defRPr>
                <a:solidFill>
                  <a:schemeClr val="tx1"/>
                </a:solidFill>
                <a:latin typeface="Arial" charset="0"/>
              </a:defRPr>
            </a:lvl6pPr>
            <a:lvl7pPr marL="2934058" indent="-225697" eaLnBrk="0" fontAlgn="base" hangingPunct="0">
              <a:spcBef>
                <a:spcPct val="0"/>
              </a:spcBef>
              <a:spcAft>
                <a:spcPct val="0"/>
              </a:spcAft>
              <a:defRPr>
                <a:solidFill>
                  <a:schemeClr val="tx1"/>
                </a:solidFill>
                <a:latin typeface="Arial" charset="0"/>
              </a:defRPr>
            </a:lvl7pPr>
            <a:lvl8pPr marL="3385452" indent="-225697" eaLnBrk="0" fontAlgn="base" hangingPunct="0">
              <a:spcBef>
                <a:spcPct val="0"/>
              </a:spcBef>
              <a:spcAft>
                <a:spcPct val="0"/>
              </a:spcAft>
              <a:defRPr>
                <a:solidFill>
                  <a:schemeClr val="tx1"/>
                </a:solidFill>
                <a:latin typeface="Arial" charset="0"/>
              </a:defRPr>
            </a:lvl8pPr>
            <a:lvl9pPr marL="3836845" indent="-225697" eaLnBrk="0" fontAlgn="base" hangingPunct="0">
              <a:spcBef>
                <a:spcPct val="0"/>
              </a:spcBef>
              <a:spcAft>
                <a:spcPct val="0"/>
              </a:spcAft>
              <a:defRPr>
                <a:solidFill>
                  <a:schemeClr val="tx1"/>
                </a:solidFill>
                <a:latin typeface="Arial" charset="0"/>
              </a:defRPr>
            </a:lvl9pPr>
          </a:lstStyle>
          <a:p>
            <a:fld id="{7DB7E1FE-B948-477A-A5A3-8ECF3E079D0D}" type="slidenum">
              <a:rPr lang="en-US">
                <a:solidFill>
                  <a:prstClr val="black"/>
                </a:solidFill>
              </a:rPr>
              <a:pPr/>
              <a:t>132</a:t>
            </a:fld>
            <a:endParaRPr lang="en-US">
              <a:solidFill>
                <a:prstClr val="black"/>
              </a:solidFill>
            </a:endParaRPr>
          </a:p>
        </p:txBody>
      </p:sp>
    </p:spTree>
    <p:extLst>
      <p:ext uri="{BB962C8B-B14F-4D97-AF65-F5344CB8AC3E}">
        <p14:creationId xmlns:p14="http://schemas.microsoft.com/office/powerpoint/2010/main" val="2484082100"/>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125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smtClean="0"/>
          </a:p>
        </p:txBody>
      </p:sp>
      <p:sp>
        <p:nvSpPr>
          <p:cNvPr id="18125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charset="0"/>
              </a:defRPr>
            </a:lvl1pPr>
            <a:lvl2pPr marL="733515" indent="-282121">
              <a:defRPr>
                <a:solidFill>
                  <a:schemeClr val="tx1"/>
                </a:solidFill>
                <a:latin typeface="Arial" charset="0"/>
              </a:defRPr>
            </a:lvl2pPr>
            <a:lvl3pPr marL="1128484" indent="-225697">
              <a:defRPr>
                <a:solidFill>
                  <a:schemeClr val="tx1"/>
                </a:solidFill>
                <a:latin typeface="Arial" charset="0"/>
              </a:defRPr>
            </a:lvl3pPr>
            <a:lvl4pPr marL="1579877" indent="-225697">
              <a:defRPr>
                <a:solidFill>
                  <a:schemeClr val="tx1"/>
                </a:solidFill>
                <a:latin typeface="Arial" charset="0"/>
              </a:defRPr>
            </a:lvl4pPr>
            <a:lvl5pPr marL="2031271" indent="-225697">
              <a:defRPr>
                <a:solidFill>
                  <a:schemeClr val="tx1"/>
                </a:solidFill>
                <a:latin typeface="Arial" charset="0"/>
              </a:defRPr>
            </a:lvl5pPr>
            <a:lvl6pPr marL="2482665" indent="-225697" eaLnBrk="0" fontAlgn="base" hangingPunct="0">
              <a:spcBef>
                <a:spcPct val="0"/>
              </a:spcBef>
              <a:spcAft>
                <a:spcPct val="0"/>
              </a:spcAft>
              <a:defRPr>
                <a:solidFill>
                  <a:schemeClr val="tx1"/>
                </a:solidFill>
                <a:latin typeface="Arial" charset="0"/>
              </a:defRPr>
            </a:lvl6pPr>
            <a:lvl7pPr marL="2934058" indent="-225697" eaLnBrk="0" fontAlgn="base" hangingPunct="0">
              <a:spcBef>
                <a:spcPct val="0"/>
              </a:spcBef>
              <a:spcAft>
                <a:spcPct val="0"/>
              </a:spcAft>
              <a:defRPr>
                <a:solidFill>
                  <a:schemeClr val="tx1"/>
                </a:solidFill>
                <a:latin typeface="Arial" charset="0"/>
              </a:defRPr>
            </a:lvl7pPr>
            <a:lvl8pPr marL="3385452" indent="-225697" eaLnBrk="0" fontAlgn="base" hangingPunct="0">
              <a:spcBef>
                <a:spcPct val="0"/>
              </a:spcBef>
              <a:spcAft>
                <a:spcPct val="0"/>
              </a:spcAft>
              <a:defRPr>
                <a:solidFill>
                  <a:schemeClr val="tx1"/>
                </a:solidFill>
                <a:latin typeface="Arial" charset="0"/>
              </a:defRPr>
            </a:lvl8pPr>
            <a:lvl9pPr marL="3836845" indent="-225697" eaLnBrk="0" fontAlgn="base" hangingPunct="0">
              <a:spcBef>
                <a:spcPct val="0"/>
              </a:spcBef>
              <a:spcAft>
                <a:spcPct val="0"/>
              </a:spcAft>
              <a:defRPr>
                <a:solidFill>
                  <a:schemeClr val="tx1"/>
                </a:solidFill>
                <a:latin typeface="Arial" charset="0"/>
              </a:defRPr>
            </a:lvl9pPr>
          </a:lstStyle>
          <a:p>
            <a:fld id="{BFDD968F-65BA-4B67-8B95-A949B7D94571}" type="slidenum">
              <a:rPr lang="en-US">
                <a:solidFill>
                  <a:prstClr val="black"/>
                </a:solidFill>
              </a:rPr>
              <a:pPr/>
              <a:t>133</a:t>
            </a:fld>
            <a:endParaRPr lang="en-US">
              <a:solidFill>
                <a:prstClr val="black"/>
              </a:solidFill>
            </a:endParaRPr>
          </a:p>
        </p:txBody>
      </p:sp>
    </p:spTree>
    <p:extLst>
      <p:ext uri="{BB962C8B-B14F-4D97-AF65-F5344CB8AC3E}">
        <p14:creationId xmlns:p14="http://schemas.microsoft.com/office/powerpoint/2010/main" val="20591014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24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smtClean="0"/>
          </a:p>
        </p:txBody>
      </p:sp>
      <p:sp>
        <p:nvSpPr>
          <p:cNvPr id="10240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charset="0"/>
              </a:defRPr>
            </a:lvl1pPr>
            <a:lvl2pPr marL="733515" indent="-282121">
              <a:defRPr>
                <a:solidFill>
                  <a:schemeClr val="tx1"/>
                </a:solidFill>
                <a:latin typeface="Arial" charset="0"/>
              </a:defRPr>
            </a:lvl2pPr>
            <a:lvl3pPr marL="1128484" indent="-225697">
              <a:defRPr>
                <a:solidFill>
                  <a:schemeClr val="tx1"/>
                </a:solidFill>
                <a:latin typeface="Arial" charset="0"/>
              </a:defRPr>
            </a:lvl3pPr>
            <a:lvl4pPr marL="1579877" indent="-225697">
              <a:defRPr>
                <a:solidFill>
                  <a:schemeClr val="tx1"/>
                </a:solidFill>
                <a:latin typeface="Arial" charset="0"/>
              </a:defRPr>
            </a:lvl4pPr>
            <a:lvl5pPr marL="2031271" indent="-225697">
              <a:defRPr>
                <a:solidFill>
                  <a:schemeClr val="tx1"/>
                </a:solidFill>
                <a:latin typeface="Arial" charset="0"/>
              </a:defRPr>
            </a:lvl5pPr>
            <a:lvl6pPr marL="2482665" indent="-225697" eaLnBrk="0" fontAlgn="base" hangingPunct="0">
              <a:spcBef>
                <a:spcPct val="0"/>
              </a:spcBef>
              <a:spcAft>
                <a:spcPct val="0"/>
              </a:spcAft>
              <a:defRPr>
                <a:solidFill>
                  <a:schemeClr val="tx1"/>
                </a:solidFill>
                <a:latin typeface="Arial" charset="0"/>
              </a:defRPr>
            </a:lvl6pPr>
            <a:lvl7pPr marL="2934058" indent="-225697" eaLnBrk="0" fontAlgn="base" hangingPunct="0">
              <a:spcBef>
                <a:spcPct val="0"/>
              </a:spcBef>
              <a:spcAft>
                <a:spcPct val="0"/>
              </a:spcAft>
              <a:defRPr>
                <a:solidFill>
                  <a:schemeClr val="tx1"/>
                </a:solidFill>
                <a:latin typeface="Arial" charset="0"/>
              </a:defRPr>
            </a:lvl7pPr>
            <a:lvl8pPr marL="3385452" indent="-225697" eaLnBrk="0" fontAlgn="base" hangingPunct="0">
              <a:spcBef>
                <a:spcPct val="0"/>
              </a:spcBef>
              <a:spcAft>
                <a:spcPct val="0"/>
              </a:spcAft>
              <a:defRPr>
                <a:solidFill>
                  <a:schemeClr val="tx1"/>
                </a:solidFill>
                <a:latin typeface="Arial" charset="0"/>
              </a:defRPr>
            </a:lvl8pPr>
            <a:lvl9pPr marL="3836845" indent="-225697" eaLnBrk="0" fontAlgn="base" hangingPunct="0">
              <a:spcBef>
                <a:spcPct val="0"/>
              </a:spcBef>
              <a:spcAft>
                <a:spcPct val="0"/>
              </a:spcAft>
              <a:defRPr>
                <a:solidFill>
                  <a:schemeClr val="tx1"/>
                </a:solidFill>
                <a:latin typeface="Arial" charset="0"/>
              </a:defRPr>
            </a:lvl9pPr>
          </a:lstStyle>
          <a:p>
            <a:fld id="{108E23DF-7AE6-4864-828A-413ACA8CF328}" type="slidenum">
              <a:rPr lang="en-US">
                <a:solidFill>
                  <a:prstClr val="black"/>
                </a:solidFill>
              </a:rPr>
              <a:pPr/>
              <a:t>12</a:t>
            </a:fld>
            <a:endParaRPr lang="en-US">
              <a:solidFill>
                <a:prstClr val="black"/>
              </a:solidFill>
            </a:endParaRPr>
          </a:p>
        </p:txBody>
      </p:sp>
    </p:spTree>
    <p:extLst>
      <p:ext uri="{BB962C8B-B14F-4D97-AF65-F5344CB8AC3E}">
        <p14:creationId xmlns:p14="http://schemas.microsoft.com/office/powerpoint/2010/main" val="3012295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342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smtClean="0"/>
          </a:p>
        </p:txBody>
      </p:sp>
      <p:sp>
        <p:nvSpPr>
          <p:cNvPr id="10342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charset="0"/>
              </a:defRPr>
            </a:lvl1pPr>
            <a:lvl2pPr marL="733515" indent="-282121">
              <a:defRPr>
                <a:solidFill>
                  <a:schemeClr val="tx1"/>
                </a:solidFill>
                <a:latin typeface="Arial" charset="0"/>
              </a:defRPr>
            </a:lvl2pPr>
            <a:lvl3pPr marL="1128484" indent="-225697">
              <a:defRPr>
                <a:solidFill>
                  <a:schemeClr val="tx1"/>
                </a:solidFill>
                <a:latin typeface="Arial" charset="0"/>
              </a:defRPr>
            </a:lvl3pPr>
            <a:lvl4pPr marL="1579877" indent="-225697">
              <a:defRPr>
                <a:solidFill>
                  <a:schemeClr val="tx1"/>
                </a:solidFill>
                <a:latin typeface="Arial" charset="0"/>
              </a:defRPr>
            </a:lvl4pPr>
            <a:lvl5pPr marL="2031271" indent="-225697">
              <a:defRPr>
                <a:solidFill>
                  <a:schemeClr val="tx1"/>
                </a:solidFill>
                <a:latin typeface="Arial" charset="0"/>
              </a:defRPr>
            </a:lvl5pPr>
            <a:lvl6pPr marL="2482665" indent="-225697" eaLnBrk="0" fontAlgn="base" hangingPunct="0">
              <a:spcBef>
                <a:spcPct val="0"/>
              </a:spcBef>
              <a:spcAft>
                <a:spcPct val="0"/>
              </a:spcAft>
              <a:defRPr>
                <a:solidFill>
                  <a:schemeClr val="tx1"/>
                </a:solidFill>
                <a:latin typeface="Arial" charset="0"/>
              </a:defRPr>
            </a:lvl6pPr>
            <a:lvl7pPr marL="2934058" indent="-225697" eaLnBrk="0" fontAlgn="base" hangingPunct="0">
              <a:spcBef>
                <a:spcPct val="0"/>
              </a:spcBef>
              <a:spcAft>
                <a:spcPct val="0"/>
              </a:spcAft>
              <a:defRPr>
                <a:solidFill>
                  <a:schemeClr val="tx1"/>
                </a:solidFill>
                <a:latin typeface="Arial" charset="0"/>
              </a:defRPr>
            </a:lvl7pPr>
            <a:lvl8pPr marL="3385452" indent="-225697" eaLnBrk="0" fontAlgn="base" hangingPunct="0">
              <a:spcBef>
                <a:spcPct val="0"/>
              </a:spcBef>
              <a:spcAft>
                <a:spcPct val="0"/>
              </a:spcAft>
              <a:defRPr>
                <a:solidFill>
                  <a:schemeClr val="tx1"/>
                </a:solidFill>
                <a:latin typeface="Arial" charset="0"/>
              </a:defRPr>
            </a:lvl8pPr>
            <a:lvl9pPr marL="3836845" indent="-225697" eaLnBrk="0" fontAlgn="base" hangingPunct="0">
              <a:spcBef>
                <a:spcPct val="0"/>
              </a:spcBef>
              <a:spcAft>
                <a:spcPct val="0"/>
              </a:spcAft>
              <a:defRPr>
                <a:solidFill>
                  <a:schemeClr val="tx1"/>
                </a:solidFill>
                <a:latin typeface="Arial" charset="0"/>
              </a:defRPr>
            </a:lvl9pPr>
          </a:lstStyle>
          <a:p>
            <a:fld id="{3348E593-7776-444D-9A52-85BFDD8A33F9}" type="slidenum">
              <a:rPr lang="en-US">
                <a:solidFill>
                  <a:prstClr val="black"/>
                </a:solidFill>
              </a:rPr>
              <a:pPr/>
              <a:t>13</a:t>
            </a:fld>
            <a:endParaRPr lang="en-US">
              <a:solidFill>
                <a:prstClr val="black"/>
              </a:solidFill>
            </a:endParaRPr>
          </a:p>
        </p:txBody>
      </p:sp>
    </p:spTree>
    <p:extLst>
      <p:ext uri="{BB962C8B-B14F-4D97-AF65-F5344CB8AC3E}">
        <p14:creationId xmlns:p14="http://schemas.microsoft.com/office/powerpoint/2010/main" val="17035243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547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smtClean="0"/>
          </a:p>
        </p:txBody>
      </p:sp>
      <p:sp>
        <p:nvSpPr>
          <p:cNvPr id="10547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charset="0"/>
              </a:defRPr>
            </a:lvl1pPr>
            <a:lvl2pPr marL="733515" indent="-282121">
              <a:defRPr>
                <a:solidFill>
                  <a:schemeClr val="tx1"/>
                </a:solidFill>
                <a:latin typeface="Arial" charset="0"/>
              </a:defRPr>
            </a:lvl2pPr>
            <a:lvl3pPr marL="1128484" indent="-225697">
              <a:defRPr>
                <a:solidFill>
                  <a:schemeClr val="tx1"/>
                </a:solidFill>
                <a:latin typeface="Arial" charset="0"/>
              </a:defRPr>
            </a:lvl3pPr>
            <a:lvl4pPr marL="1579877" indent="-225697">
              <a:defRPr>
                <a:solidFill>
                  <a:schemeClr val="tx1"/>
                </a:solidFill>
                <a:latin typeface="Arial" charset="0"/>
              </a:defRPr>
            </a:lvl4pPr>
            <a:lvl5pPr marL="2031271" indent="-225697">
              <a:defRPr>
                <a:solidFill>
                  <a:schemeClr val="tx1"/>
                </a:solidFill>
                <a:latin typeface="Arial" charset="0"/>
              </a:defRPr>
            </a:lvl5pPr>
            <a:lvl6pPr marL="2482665" indent="-225697" eaLnBrk="0" fontAlgn="base" hangingPunct="0">
              <a:spcBef>
                <a:spcPct val="0"/>
              </a:spcBef>
              <a:spcAft>
                <a:spcPct val="0"/>
              </a:spcAft>
              <a:defRPr>
                <a:solidFill>
                  <a:schemeClr val="tx1"/>
                </a:solidFill>
                <a:latin typeface="Arial" charset="0"/>
              </a:defRPr>
            </a:lvl6pPr>
            <a:lvl7pPr marL="2934058" indent="-225697" eaLnBrk="0" fontAlgn="base" hangingPunct="0">
              <a:spcBef>
                <a:spcPct val="0"/>
              </a:spcBef>
              <a:spcAft>
                <a:spcPct val="0"/>
              </a:spcAft>
              <a:defRPr>
                <a:solidFill>
                  <a:schemeClr val="tx1"/>
                </a:solidFill>
                <a:latin typeface="Arial" charset="0"/>
              </a:defRPr>
            </a:lvl7pPr>
            <a:lvl8pPr marL="3385452" indent="-225697" eaLnBrk="0" fontAlgn="base" hangingPunct="0">
              <a:spcBef>
                <a:spcPct val="0"/>
              </a:spcBef>
              <a:spcAft>
                <a:spcPct val="0"/>
              </a:spcAft>
              <a:defRPr>
                <a:solidFill>
                  <a:schemeClr val="tx1"/>
                </a:solidFill>
                <a:latin typeface="Arial" charset="0"/>
              </a:defRPr>
            </a:lvl8pPr>
            <a:lvl9pPr marL="3836845" indent="-225697" eaLnBrk="0" fontAlgn="base" hangingPunct="0">
              <a:spcBef>
                <a:spcPct val="0"/>
              </a:spcBef>
              <a:spcAft>
                <a:spcPct val="0"/>
              </a:spcAft>
              <a:defRPr>
                <a:solidFill>
                  <a:schemeClr val="tx1"/>
                </a:solidFill>
                <a:latin typeface="Arial" charset="0"/>
              </a:defRPr>
            </a:lvl9pPr>
          </a:lstStyle>
          <a:p>
            <a:fld id="{F0480238-53A4-4E86-B23D-7CFA7C79D86D}" type="slidenum">
              <a:rPr lang="en-US">
                <a:solidFill>
                  <a:prstClr val="black"/>
                </a:solidFill>
              </a:rPr>
              <a:pPr/>
              <a:t>15</a:t>
            </a:fld>
            <a:endParaRPr lang="en-US">
              <a:solidFill>
                <a:prstClr val="black"/>
              </a:solidFill>
            </a:endParaRPr>
          </a:p>
        </p:txBody>
      </p:sp>
    </p:spTree>
    <p:extLst>
      <p:ext uri="{BB962C8B-B14F-4D97-AF65-F5344CB8AC3E}">
        <p14:creationId xmlns:p14="http://schemas.microsoft.com/office/powerpoint/2010/main" val="37664778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64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smtClean="0"/>
          </a:p>
        </p:txBody>
      </p:sp>
      <p:sp>
        <p:nvSpPr>
          <p:cNvPr id="10650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charset="0"/>
              </a:defRPr>
            </a:lvl1pPr>
            <a:lvl2pPr marL="733515" indent="-282121">
              <a:defRPr>
                <a:solidFill>
                  <a:schemeClr val="tx1"/>
                </a:solidFill>
                <a:latin typeface="Arial" charset="0"/>
              </a:defRPr>
            </a:lvl2pPr>
            <a:lvl3pPr marL="1128484" indent="-225697">
              <a:defRPr>
                <a:solidFill>
                  <a:schemeClr val="tx1"/>
                </a:solidFill>
                <a:latin typeface="Arial" charset="0"/>
              </a:defRPr>
            </a:lvl3pPr>
            <a:lvl4pPr marL="1579877" indent="-225697">
              <a:defRPr>
                <a:solidFill>
                  <a:schemeClr val="tx1"/>
                </a:solidFill>
                <a:latin typeface="Arial" charset="0"/>
              </a:defRPr>
            </a:lvl4pPr>
            <a:lvl5pPr marL="2031271" indent="-225697">
              <a:defRPr>
                <a:solidFill>
                  <a:schemeClr val="tx1"/>
                </a:solidFill>
                <a:latin typeface="Arial" charset="0"/>
              </a:defRPr>
            </a:lvl5pPr>
            <a:lvl6pPr marL="2482665" indent="-225697" eaLnBrk="0" fontAlgn="base" hangingPunct="0">
              <a:spcBef>
                <a:spcPct val="0"/>
              </a:spcBef>
              <a:spcAft>
                <a:spcPct val="0"/>
              </a:spcAft>
              <a:defRPr>
                <a:solidFill>
                  <a:schemeClr val="tx1"/>
                </a:solidFill>
                <a:latin typeface="Arial" charset="0"/>
              </a:defRPr>
            </a:lvl6pPr>
            <a:lvl7pPr marL="2934058" indent="-225697" eaLnBrk="0" fontAlgn="base" hangingPunct="0">
              <a:spcBef>
                <a:spcPct val="0"/>
              </a:spcBef>
              <a:spcAft>
                <a:spcPct val="0"/>
              </a:spcAft>
              <a:defRPr>
                <a:solidFill>
                  <a:schemeClr val="tx1"/>
                </a:solidFill>
                <a:latin typeface="Arial" charset="0"/>
              </a:defRPr>
            </a:lvl7pPr>
            <a:lvl8pPr marL="3385452" indent="-225697" eaLnBrk="0" fontAlgn="base" hangingPunct="0">
              <a:spcBef>
                <a:spcPct val="0"/>
              </a:spcBef>
              <a:spcAft>
                <a:spcPct val="0"/>
              </a:spcAft>
              <a:defRPr>
                <a:solidFill>
                  <a:schemeClr val="tx1"/>
                </a:solidFill>
                <a:latin typeface="Arial" charset="0"/>
              </a:defRPr>
            </a:lvl8pPr>
            <a:lvl9pPr marL="3836845" indent="-225697" eaLnBrk="0" fontAlgn="base" hangingPunct="0">
              <a:spcBef>
                <a:spcPct val="0"/>
              </a:spcBef>
              <a:spcAft>
                <a:spcPct val="0"/>
              </a:spcAft>
              <a:defRPr>
                <a:solidFill>
                  <a:schemeClr val="tx1"/>
                </a:solidFill>
                <a:latin typeface="Arial" charset="0"/>
              </a:defRPr>
            </a:lvl9pPr>
          </a:lstStyle>
          <a:p>
            <a:fld id="{28522176-BC84-44EC-A4E6-C0E499DA65CF}" type="slidenum">
              <a:rPr lang="en-US">
                <a:solidFill>
                  <a:prstClr val="black"/>
                </a:solidFill>
              </a:rPr>
              <a:pPr/>
              <a:t>16</a:t>
            </a:fld>
            <a:endParaRPr lang="en-US">
              <a:solidFill>
                <a:prstClr val="black"/>
              </a:solidFill>
            </a:endParaRPr>
          </a:p>
        </p:txBody>
      </p:sp>
    </p:spTree>
    <p:extLst>
      <p:ext uri="{BB962C8B-B14F-4D97-AF65-F5344CB8AC3E}">
        <p14:creationId xmlns:p14="http://schemas.microsoft.com/office/powerpoint/2010/main" val="27494684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75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smtClean="0"/>
          </a:p>
        </p:txBody>
      </p:sp>
      <p:sp>
        <p:nvSpPr>
          <p:cNvPr id="10752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charset="0"/>
              </a:defRPr>
            </a:lvl1pPr>
            <a:lvl2pPr marL="733515" indent="-282121">
              <a:defRPr>
                <a:solidFill>
                  <a:schemeClr val="tx1"/>
                </a:solidFill>
                <a:latin typeface="Arial" charset="0"/>
              </a:defRPr>
            </a:lvl2pPr>
            <a:lvl3pPr marL="1128484" indent="-225697">
              <a:defRPr>
                <a:solidFill>
                  <a:schemeClr val="tx1"/>
                </a:solidFill>
                <a:latin typeface="Arial" charset="0"/>
              </a:defRPr>
            </a:lvl3pPr>
            <a:lvl4pPr marL="1579877" indent="-225697">
              <a:defRPr>
                <a:solidFill>
                  <a:schemeClr val="tx1"/>
                </a:solidFill>
                <a:latin typeface="Arial" charset="0"/>
              </a:defRPr>
            </a:lvl4pPr>
            <a:lvl5pPr marL="2031271" indent="-225697">
              <a:defRPr>
                <a:solidFill>
                  <a:schemeClr val="tx1"/>
                </a:solidFill>
                <a:latin typeface="Arial" charset="0"/>
              </a:defRPr>
            </a:lvl5pPr>
            <a:lvl6pPr marL="2482665" indent="-225697" eaLnBrk="0" fontAlgn="base" hangingPunct="0">
              <a:spcBef>
                <a:spcPct val="0"/>
              </a:spcBef>
              <a:spcAft>
                <a:spcPct val="0"/>
              </a:spcAft>
              <a:defRPr>
                <a:solidFill>
                  <a:schemeClr val="tx1"/>
                </a:solidFill>
                <a:latin typeface="Arial" charset="0"/>
              </a:defRPr>
            </a:lvl6pPr>
            <a:lvl7pPr marL="2934058" indent="-225697" eaLnBrk="0" fontAlgn="base" hangingPunct="0">
              <a:spcBef>
                <a:spcPct val="0"/>
              </a:spcBef>
              <a:spcAft>
                <a:spcPct val="0"/>
              </a:spcAft>
              <a:defRPr>
                <a:solidFill>
                  <a:schemeClr val="tx1"/>
                </a:solidFill>
                <a:latin typeface="Arial" charset="0"/>
              </a:defRPr>
            </a:lvl7pPr>
            <a:lvl8pPr marL="3385452" indent="-225697" eaLnBrk="0" fontAlgn="base" hangingPunct="0">
              <a:spcBef>
                <a:spcPct val="0"/>
              </a:spcBef>
              <a:spcAft>
                <a:spcPct val="0"/>
              </a:spcAft>
              <a:defRPr>
                <a:solidFill>
                  <a:schemeClr val="tx1"/>
                </a:solidFill>
                <a:latin typeface="Arial" charset="0"/>
              </a:defRPr>
            </a:lvl8pPr>
            <a:lvl9pPr marL="3836845" indent="-225697" eaLnBrk="0" fontAlgn="base" hangingPunct="0">
              <a:spcBef>
                <a:spcPct val="0"/>
              </a:spcBef>
              <a:spcAft>
                <a:spcPct val="0"/>
              </a:spcAft>
              <a:defRPr>
                <a:solidFill>
                  <a:schemeClr val="tx1"/>
                </a:solidFill>
                <a:latin typeface="Arial" charset="0"/>
              </a:defRPr>
            </a:lvl9pPr>
          </a:lstStyle>
          <a:p>
            <a:fld id="{467298F8-EA07-4040-9AA3-74D5EC22BE1E}" type="slidenum">
              <a:rPr lang="en-US">
                <a:solidFill>
                  <a:prstClr val="black"/>
                </a:solidFill>
              </a:rPr>
              <a:pPr/>
              <a:t>17</a:t>
            </a:fld>
            <a:endParaRPr lang="en-US">
              <a:solidFill>
                <a:prstClr val="black"/>
              </a:solidFill>
            </a:endParaRPr>
          </a:p>
        </p:txBody>
      </p:sp>
    </p:spTree>
    <p:extLst>
      <p:ext uri="{BB962C8B-B14F-4D97-AF65-F5344CB8AC3E}">
        <p14:creationId xmlns:p14="http://schemas.microsoft.com/office/powerpoint/2010/main" val="15136490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75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smtClean="0"/>
          </a:p>
        </p:txBody>
      </p:sp>
      <p:sp>
        <p:nvSpPr>
          <p:cNvPr id="10752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charset="0"/>
              </a:defRPr>
            </a:lvl1pPr>
            <a:lvl2pPr marL="733515" indent="-282121">
              <a:defRPr>
                <a:solidFill>
                  <a:schemeClr val="tx1"/>
                </a:solidFill>
                <a:latin typeface="Arial" charset="0"/>
              </a:defRPr>
            </a:lvl2pPr>
            <a:lvl3pPr marL="1128484" indent="-225697">
              <a:defRPr>
                <a:solidFill>
                  <a:schemeClr val="tx1"/>
                </a:solidFill>
                <a:latin typeface="Arial" charset="0"/>
              </a:defRPr>
            </a:lvl3pPr>
            <a:lvl4pPr marL="1579877" indent="-225697">
              <a:defRPr>
                <a:solidFill>
                  <a:schemeClr val="tx1"/>
                </a:solidFill>
                <a:latin typeface="Arial" charset="0"/>
              </a:defRPr>
            </a:lvl4pPr>
            <a:lvl5pPr marL="2031271" indent="-225697">
              <a:defRPr>
                <a:solidFill>
                  <a:schemeClr val="tx1"/>
                </a:solidFill>
                <a:latin typeface="Arial" charset="0"/>
              </a:defRPr>
            </a:lvl5pPr>
            <a:lvl6pPr marL="2482665" indent="-225697" eaLnBrk="0" fontAlgn="base" hangingPunct="0">
              <a:spcBef>
                <a:spcPct val="0"/>
              </a:spcBef>
              <a:spcAft>
                <a:spcPct val="0"/>
              </a:spcAft>
              <a:defRPr>
                <a:solidFill>
                  <a:schemeClr val="tx1"/>
                </a:solidFill>
                <a:latin typeface="Arial" charset="0"/>
              </a:defRPr>
            </a:lvl6pPr>
            <a:lvl7pPr marL="2934058" indent="-225697" eaLnBrk="0" fontAlgn="base" hangingPunct="0">
              <a:spcBef>
                <a:spcPct val="0"/>
              </a:spcBef>
              <a:spcAft>
                <a:spcPct val="0"/>
              </a:spcAft>
              <a:defRPr>
                <a:solidFill>
                  <a:schemeClr val="tx1"/>
                </a:solidFill>
                <a:latin typeface="Arial" charset="0"/>
              </a:defRPr>
            </a:lvl7pPr>
            <a:lvl8pPr marL="3385452" indent="-225697" eaLnBrk="0" fontAlgn="base" hangingPunct="0">
              <a:spcBef>
                <a:spcPct val="0"/>
              </a:spcBef>
              <a:spcAft>
                <a:spcPct val="0"/>
              </a:spcAft>
              <a:defRPr>
                <a:solidFill>
                  <a:schemeClr val="tx1"/>
                </a:solidFill>
                <a:latin typeface="Arial" charset="0"/>
              </a:defRPr>
            </a:lvl8pPr>
            <a:lvl9pPr marL="3836845" indent="-225697" eaLnBrk="0" fontAlgn="base" hangingPunct="0">
              <a:spcBef>
                <a:spcPct val="0"/>
              </a:spcBef>
              <a:spcAft>
                <a:spcPct val="0"/>
              </a:spcAft>
              <a:defRPr>
                <a:solidFill>
                  <a:schemeClr val="tx1"/>
                </a:solidFill>
                <a:latin typeface="Arial" charset="0"/>
              </a:defRPr>
            </a:lvl9pPr>
          </a:lstStyle>
          <a:p>
            <a:fld id="{467298F8-EA07-4040-9AA3-74D5EC22BE1E}" type="slidenum">
              <a:rPr lang="en-US">
                <a:solidFill>
                  <a:prstClr val="black"/>
                </a:solidFill>
              </a:rPr>
              <a:pPr/>
              <a:t>18</a:t>
            </a:fld>
            <a:endParaRPr lang="en-US">
              <a:solidFill>
                <a:prstClr val="black"/>
              </a:solidFill>
            </a:endParaRPr>
          </a:p>
        </p:txBody>
      </p:sp>
    </p:spTree>
    <p:extLst>
      <p:ext uri="{BB962C8B-B14F-4D97-AF65-F5344CB8AC3E}">
        <p14:creationId xmlns:p14="http://schemas.microsoft.com/office/powerpoint/2010/main" val="26837731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75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smtClean="0"/>
          </a:p>
        </p:txBody>
      </p:sp>
      <p:sp>
        <p:nvSpPr>
          <p:cNvPr id="10752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charset="0"/>
              </a:defRPr>
            </a:lvl1pPr>
            <a:lvl2pPr marL="733515" indent="-282121">
              <a:defRPr>
                <a:solidFill>
                  <a:schemeClr val="tx1"/>
                </a:solidFill>
                <a:latin typeface="Arial" charset="0"/>
              </a:defRPr>
            </a:lvl2pPr>
            <a:lvl3pPr marL="1128484" indent="-225697">
              <a:defRPr>
                <a:solidFill>
                  <a:schemeClr val="tx1"/>
                </a:solidFill>
                <a:latin typeface="Arial" charset="0"/>
              </a:defRPr>
            </a:lvl3pPr>
            <a:lvl4pPr marL="1579877" indent="-225697">
              <a:defRPr>
                <a:solidFill>
                  <a:schemeClr val="tx1"/>
                </a:solidFill>
                <a:latin typeface="Arial" charset="0"/>
              </a:defRPr>
            </a:lvl4pPr>
            <a:lvl5pPr marL="2031271" indent="-225697">
              <a:defRPr>
                <a:solidFill>
                  <a:schemeClr val="tx1"/>
                </a:solidFill>
                <a:latin typeface="Arial" charset="0"/>
              </a:defRPr>
            </a:lvl5pPr>
            <a:lvl6pPr marL="2482665" indent="-225697" eaLnBrk="0" fontAlgn="base" hangingPunct="0">
              <a:spcBef>
                <a:spcPct val="0"/>
              </a:spcBef>
              <a:spcAft>
                <a:spcPct val="0"/>
              </a:spcAft>
              <a:defRPr>
                <a:solidFill>
                  <a:schemeClr val="tx1"/>
                </a:solidFill>
                <a:latin typeface="Arial" charset="0"/>
              </a:defRPr>
            </a:lvl6pPr>
            <a:lvl7pPr marL="2934058" indent="-225697" eaLnBrk="0" fontAlgn="base" hangingPunct="0">
              <a:spcBef>
                <a:spcPct val="0"/>
              </a:spcBef>
              <a:spcAft>
                <a:spcPct val="0"/>
              </a:spcAft>
              <a:defRPr>
                <a:solidFill>
                  <a:schemeClr val="tx1"/>
                </a:solidFill>
                <a:latin typeface="Arial" charset="0"/>
              </a:defRPr>
            </a:lvl7pPr>
            <a:lvl8pPr marL="3385452" indent="-225697" eaLnBrk="0" fontAlgn="base" hangingPunct="0">
              <a:spcBef>
                <a:spcPct val="0"/>
              </a:spcBef>
              <a:spcAft>
                <a:spcPct val="0"/>
              </a:spcAft>
              <a:defRPr>
                <a:solidFill>
                  <a:schemeClr val="tx1"/>
                </a:solidFill>
                <a:latin typeface="Arial" charset="0"/>
              </a:defRPr>
            </a:lvl8pPr>
            <a:lvl9pPr marL="3836845" indent="-225697" eaLnBrk="0" fontAlgn="base" hangingPunct="0">
              <a:spcBef>
                <a:spcPct val="0"/>
              </a:spcBef>
              <a:spcAft>
                <a:spcPct val="0"/>
              </a:spcAft>
              <a:defRPr>
                <a:solidFill>
                  <a:schemeClr val="tx1"/>
                </a:solidFill>
                <a:latin typeface="Arial" charset="0"/>
              </a:defRPr>
            </a:lvl9pPr>
          </a:lstStyle>
          <a:p>
            <a:fld id="{467298F8-EA07-4040-9AA3-74D5EC22BE1E}" type="slidenum">
              <a:rPr lang="en-US">
                <a:solidFill>
                  <a:prstClr val="black"/>
                </a:solidFill>
              </a:rPr>
              <a:pPr/>
              <a:t>19</a:t>
            </a:fld>
            <a:endParaRPr lang="en-US">
              <a:solidFill>
                <a:prstClr val="black"/>
              </a:solidFill>
            </a:endParaRPr>
          </a:p>
        </p:txBody>
      </p:sp>
    </p:spTree>
    <p:extLst>
      <p:ext uri="{BB962C8B-B14F-4D97-AF65-F5344CB8AC3E}">
        <p14:creationId xmlns:p14="http://schemas.microsoft.com/office/powerpoint/2010/main" val="11634120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85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smtClean="0"/>
          </a:p>
        </p:txBody>
      </p:sp>
      <p:sp>
        <p:nvSpPr>
          <p:cNvPr id="10854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charset="0"/>
              </a:defRPr>
            </a:lvl1pPr>
            <a:lvl2pPr marL="733515" indent="-282121">
              <a:defRPr>
                <a:solidFill>
                  <a:schemeClr val="tx1"/>
                </a:solidFill>
                <a:latin typeface="Arial" charset="0"/>
              </a:defRPr>
            </a:lvl2pPr>
            <a:lvl3pPr marL="1128484" indent="-225697">
              <a:defRPr>
                <a:solidFill>
                  <a:schemeClr val="tx1"/>
                </a:solidFill>
                <a:latin typeface="Arial" charset="0"/>
              </a:defRPr>
            </a:lvl3pPr>
            <a:lvl4pPr marL="1579877" indent="-225697">
              <a:defRPr>
                <a:solidFill>
                  <a:schemeClr val="tx1"/>
                </a:solidFill>
                <a:latin typeface="Arial" charset="0"/>
              </a:defRPr>
            </a:lvl4pPr>
            <a:lvl5pPr marL="2031271" indent="-225697">
              <a:defRPr>
                <a:solidFill>
                  <a:schemeClr val="tx1"/>
                </a:solidFill>
                <a:latin typeface="Arial" charset="0"/>
              </a:defRPr>
            </a:lvl5pPr>
            <a:lvl6pPr marL="2482665" indent="-225697" eaLnBrk="0" fontAlgn="base" hangingPunct="0">
              <a:spcBef>
                <a:spcPct val="0"/>
              </a:spcBef>
              <a:spcAft>
                <a:spcPct val="0"/>
              </a:spcAft>
              <a:defRPr>
                <a:solidFill>
                  <a:schemeClr val="tx1"/>
                </a:solidFill>
                <a:latin typeface="Arial" charset="0"/>
              </a:defRPr>
            </a:lvl6pPr>
            <a:lvl7pPr marL="2934058" indent="-225697" eaLnBrk="0" fontAlgn="base" hangingPunct="0">
              <a:spcBef>
                <a:spcPct val="0"/>
              </a:spcBef>
              <a:spcAft>
                <a:spcPct val="0"/>
              </a:spcAft>
              <a:defRPr>
                <a:solidFill>
                  <a:schemeClr val="tx1"/>
                </a:solidFill>
                <a:latin typeface="Arial" charset="0"/>
              </a:defRPr>
            </a:lvl7pPr>
            <a:lvl8pPr marL="3385452" indent="-225697" eaLnBrk="0" fontAlgn="base" hangingPunct="0">
              <a:spcBef>
                <a:spcPct val="0"/>
              </a:spcBef>
              <a:spcAft>
                <a:spcPct val="0"/>
              </a:spcAft>
              <a:defRPr>
                <a:solidFill>
                  <a:schemeClr val="tx1"/>
                </a:solidFill>
                <a:latin typeface="Arial" charset="0"/>
              </a:defRPr>
            </a:lvl8pPr>
            <a:lvl9pPr marL="3836845" indent="-225697" eaLnBrk="0" fontAlgn="base" hangingPunct="0">
              <a:spcBef>
                <a:spcPct val="0"/>
              </a:spcBef>
              <a:spcAft>
                <a:spcPct val="0"/>
              </a:spcAft>
              <a:defRPr>
                <a:solidFill>
                  <a:schemeClr val="tx1"/>
                </a:solidFill>
                <a:latin typeface="Arial" charset="0"/>
              </a:defRPr>
            </a:lvl9pPr>
          </a:lstStyle>
          <a:p>
            <a:fld id="{5FCE4349-CDC2-413B-91BF-6A45050AF387}" type="slidenum">
              <a:rPr lang="en-US">
                <a:solidFill>
                  <a:prstClr val="black"/>
                </a:solidFill>
              </a:rPr>
              <a:pPr/>
              <a:t>20</a:t>
            </a:fld>
            <a:endParaRPr lang="en-US">
              <a:solidFill>
                <a:prstClr val="black"/>
              </a:solidFill>
            </a:endParaRPr>
          </a:p>
        </p:txBody>
      </p:sp>
    </p:spTree>
    <p:extLst>
      <p:ext uri="{BB962C8B-B14F-4D97-AF65-F5344CB8AC3E}">
        <p14:creationId xmlns:p14="http://schemas.microsoft.com/office/powerpoint/2010/main" val="40873488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95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smtClean="0"/>
          </a:p>
        </p:txBody>
      </p:sp>
      <p:sp>
        <p:nvSpPr>
          <p:cNvPr id="10957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charset="0"/>
              </a:defRPr>
            </a:lvl1pPr>
            <a:lvl2pPr marL="733515" indent="-282121">
              <a:defRPr>
                <a:solidFill>
                  <a:schemeClr val="tx1"/>
                </a:solidFill>
                <a:latin typeface="Arial" charset="0"/>
              </a:defRPr>
            </a:lvl2pPr>
            <a:lvl3pPr marL="1128484" indent="-225697">
              <a:defRPr>
                <a:solidFill>
                  <a:schemeClr val="tx1"/>
                </a:solidFill>
                <a:latin typeface="Arial" charset="0"/>
              </a:defRPr>
            </a:lvl3pPr>
            <a:lvl4pPr marL="1579877" indent="-225697">
              <a:defRPr>
                <a:solidFill>
                  <a:schemeClr val="tx1"/>
                </a:solidFill>
                <a:latin typeface="Arial" charset="0"/>
              </a:defRPr>
            </a:lvl4pPr>
            <a:lvl5pPr marL="2031271" indent="-225697">
              <a:defRPr>
                <a:solidFill>
                  <a:schemeClr val="tx1"/>
                </a:solidFill>
                <a:latin typeface="Arial" charset="0"/>
              </a:defRPr>
            </a:lvl5pPr>
            <a:lvl6pPr marL="2482665" indent="-225697" eaLnBrk="0" fontAlgn="base" hangingPunct="0">
              <a:spcBef>
                <a:spcPct val="0"/>
              </a:spcBef>
              <a:spcAft>
                <a:spcPct val="0"/>
              </a:spcAft>
              <a:defRPr>
                <a:solidFill>
                  <a:schemeClr val="tx1"/>
                </a:solidFill>
                <a:latin typeface="Arial" charset="0"/>
              </a:defRPr>
            </a:lvl6pPr>
            <a:lvl7pPr marL="2934058" indent="-225697" eaLnBrk="0" fontAlgn="base" hangingPunct="0">
              <a:spcBef>
                <a:spcPct val="0"/>
              </a:spcBef>
              <a:spcAft>
                <a:spcPct val="0"/>
              </a:spcAft>
              <a:defRPr>
                <a:solidFill>
                  <a:schemeClr val="tx1"/>
                </a:solidFill>
                <a:latin typeface="Arial" charset="0"/>
              </a:defRPr>
            </a:lvl7pPr>
            <a:lvl8pPr marL="3385452" indent="-225697" eaLnBrk="0" fontAlgn="base" hangingPunct="0">
              <a:spcBef>
                <a:spcPct val="0"/>
              </a:spcBef>
              <a:spcAft>
                <a:spcPct val="0"/>
              </a:spcAft>
              <a:defRPr>
                <a:solidFill>
                  <a:schemeClr val="tx1"/>
                </a:solidFill>
                <a:latin typeface="Arial" charset="0"/>
              </a:defRPr>
            </a:lvl8pPr>
            <a:lvl9pPr marL="3836845" indent="-225697" eaLnBrk="0" fontAlgn="base" hangingPunct="0">
              <a:spcBef>
                <a:spcPct val="0"/>
              </a:spcBef>
              <a:spcAft>
                <a:spcPct val="0"/>
              </a:spcAft>
              <a:defRPr>
                <a:solidFill>
                  <a:schemeClr val="tx1"/>
                </a:solidFill>
                <a:latin typeface="Arial" charset="0"/>
              </a:defRPr>
            </a:lvl9pPr>
          </a:lstStyle>
          <a:p>
            <a:fld id="{5F961C3D-1BEA-4C42-8AF6-31DC2E335336}" type="slidenum">
              <a:rPr lang="en-US">
                <a:solidFill>
                  <a:prstClr val="black"/>
                </a:solidFill>
              </a:rPr>
              <a:pPr/>
              <a:t>22</a:t>
            </a:fld>
            <a:endParaRPr lang="en-US">
              <a:solidFill>
                <a:prstClr val="black"/>
              </a:solidFill>
            </a:endParaRPr>
          </a:p>
        </p:txBody>
      </p:sp>
    </p:spTree>
    <p:extLst>
      <p:ext uri="{BB962C8B-B14F-4D97-AF65-F5344CB8AC3E}">
        <p14:creationId xmlns:p14="http://schemas.microsoft.com/office/powerpoint/2010/main" val="32847248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E64C79-EF60-448E-B926-A58E85799C52}" type="slidenum">
              <a:rPr lang="en-US" smtClean="0"/>
              <a:pPr/>
              <a:t>2</a:t>
            </a:fld>
            <a:endParaRPr lang="en-US"/>
          </a:p>
        </p:txBody>
      </p:sp>
    </p:spTree>
    <p:extLst>
      <p:ext uri="{BB962C8B-B14F-4D97-AF65-F5344CB8AC3E}">
        <p14:creationId xmlns:p14="http://schemas.microsoft.com/office/powerpoint/2010/main" val="9815108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05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smtClean="0"/>
          </a:p>
        </p:txBody>
      </p:sp>
      <p:sp>
        <p:nvSpPr>
          <p:cNvPr id="11059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charset="0"/>
              </a:defRPr>
            </a:lvl1pPr>
            <a:lvl2pPr marL="733515" indent="-282121">
              <a:defRPr>
                <a:solidFill>
                  <a:schemeClr val="tx1"/>
                </a:solidFill>
                <a:latin typeface="Arial" charset="0"/>
              </a:defRPr>
            </a:lvl2pPr>
            <a:lvl3pPr marL="1128484" indent="-225697">
              <a:defRPr>
                <a:solidFill>
                  <a:schemeClr val="tx1"/>
                </a:solidFill>
                <a:latin typeface="Arial" charset="0"/>
              </a:defRPr>
            </a:lvl3pPr>
            <a:lvl4pPr marL="1579877" indent="-225697">
              <a:defRPr>
                <a:solidFill>
                  <a:schemeClr val="tx1"/>
                </a:solidFill>
                <a:latin typeface="Arial" charset="0"/>
              </a:defRPr>
            </a:lvl4pPr>
            <a:lvl5pPr marL="2031271" indent="-225697">
              <a:defRPr>
                <a:solidFill>
                  <a:schemeClr val="tx1"/>
                </a:solidFill>
                <a:latin typeface="Arial" charset="0"/>
              </a:defRPr>
            </a:lvl5pPr>
            <a:lvl6pPr marL="2482665" indent="-225697" eaLnBrk="0" fontAlgn="base" hangingPunct="0">
              <a:spcBef>
                <a:spcPct val="0"/>
              </a:spcBef>
              <a:spcAft>
                <a:spcPct val="0"/>
              </a:spcAft>
              <a:defRPr>
                <a:solidFill>
                  <a:schemeClr val="tx1"/>
                </a:solidFill>
                <a:latin typeface="Arial" charset="0"/>
              </a:defRPr>
            </a:lvl6pPr>
            <a:lvl7pPr marL="2934058" indent="-225697" eaLnBrk="0" fontAlgn="base" hangingPunct="0">
              <a:spcBef>
                <a:spcPct val="0"/>
              </a:spcBef>
              <a:spcAft>
                <a:spcPct val="0"/>
              </a:spcAft>
              <a:defRPr>
                <a:solidFill>
                  <a:schemeClr val="tx1"/>
                </a:solidFill>
                <a:latin typeface="Arial" charset="0"/>
              </a:defRPr>
            </a:lvl7pPr>
            <a:lvl8pPr marL="3385452" indent="-225697" eaLnBrk="0" fontAlgn="base" hangingPunct="0">
              <a:spcBef>
                <a:spcPct val="0"/>
              </a:spcBef>
              <a:spcAft>
                <a:spcPct val="0"/>
              </a:spcAft>
              <a:defRPr>
                <a:solidFill>
                  <a:schemeClr val="tx1"/>
                </a:solidFill>
                <a:latin typeface="Arial" charset="0"/>
              </a:defRPr>
            </a:lvl8pPr>
            <a:lvl9pPr marL="3836845" indent="-225697" eaLnBrk="0" fontAlgn="base" hangingPunct="0">
              <a:spcBef>
                <a:spcPct val="0"/>
              </a:spcBef>
              <a:spcAft>
                <a:spcPct val="0"/>
              </a:spcAft>
              <a:defRPr>
                <a:solidFill>
                  <a:schemeClr val="tx1"/>
                </a:solidFill>
                <a:latin typeface="Arial" charset="0"/>
              </a:defRPr>
            </a:lvl9pPr>
          </a:lstStyle>
          <a:p>
            <a:fld id="{23C1ECC1-7039-47A8-B68A-DFB717AD696B}" type="slidenum">
              <a:rPr lang="en-US">
                <a:solidFill>
                  <a:prstClr val="black"/>
                </a:solidFill>
              </a:rPr>
              <a:pPr/>
              <a:t>23</a:t>
            </a:fld>
            <a:endParaRPr lang="en-US">
              <a:solidFill>
                <a:prstClr val="black"/>
              </a:solidFill>
            </a:endParaRPr>
          </a:p>
        </p:txBody>
      </p:sp>
    </p:spTree>
    <p:extLst>
      <p:ext uri="{BB962C8B-B14F-4D97-AF65-F5344CB8AC3E}">
        <p14:creationId xmlns:p14="http://schemas.microsoft.com/office/powerpoint/2010/main" val="389650523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26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smtClean="0"/>
          </a:p>
        </p:txBody>
      </p:sp>
      <p:sp>
        <p:nvSpPr>
          <p:cNvPr id="11264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charset="0"/>
              </a:defRPr>
            </a:lvl1pPr>
            <a:lvl2pPr marL="733515" indent="-282121">
              <a:defRPr>
                <a:solidFill>
                  <a:schemeClr val="tx1"/>
                </a:solidFill>
                <a:latin typeface="Arial" charset="0"/>
              </a:defRPr>
            </a:lvl2pPr>
            <a:lvl3pPr marL="1128484" indent="-225697">
              <a:defRPr>
                <a:solidFill>
                  <a:schemeClr val="tx1"/>
                </a:solidFill>
                <a:latin typeface="Arial" charset="0"/>
              </a:defRPr>
            </a:lvl3pPr>
            <a:lvl4pPr marL="1579877" indent="-225697">
              <a:defRPr>
                <a:solidFill>
                  <a:schemeClr val="tx1"/>
                </a:solidFill>
                <a:latin typeface="Arial" charset="0"/>
              </a:defRPr>
            </a:lvl4pPr>
            <a:lvl5pPr marL="2031271" indent="-225697">
              <a:defRPr>
                <a:solidFill>
                  <a:schemeClr val="tx1"/>
                </a:solidFill>
                <a:latin typeface="Arial" charset="0"/>
              </a:defRPr>
            </a:lvl5pPr>
            <a:lvl6pPr marL="2482665" indent="-225697" eaLnBrk="0" fontAlgn="base" hangingPunct="0">
              <a:spcBef>
                <a:spcPct val="0"/>
              </a:spcBef>
              <a:spcAft>
                <a:spcPct val="0"/>
              </a:spcAft>
              <a:defRPr>
                <a:solidFill>
                  <a:schemeClr val="tx1"/>
                </a:solidFill>
                <a:latin typeface="Arial" charset="0"/>
              </a:defRPr>
            </a:lvl6pPr>
            <a:lvl7pPr marL="2934058" indent="-225697" eaLnBrk="0" fontAlgn="base" hangingPunct="0">
              <a:spcBef>
                <a:spcPct val="0"/>
              </a:spcBef>
              <a:spcAft>
                <a:spcPct val="0"/>
              </a:spcAft>
              <a:defRPr>
                <a:solidFill>
                  <a:schemeClr val="tx1"/>
                </a:solidFill>
                <a:latin typeface="Arial" charset="0"/>
              </a:defRPr>
            </a:lvl7pPr>
            <a:lvl8pPr marL="3385452" indent="-225697" eaLnBrk="0" fontAlgn="base" hangingPunct="0">
              <a:spcBef>
                <a:spcPct val="0"/>
              </a:spcBef>
              <a:spcAft>
                <a:spcPct val="0"/>
              </a:spcAft>
              <a:defRPr>
                <a:solidFill>
                  <a:schemeClr val="tx1"/>
                </a:solidFill>
                <a:latin typeface="Arial" charset="0"/>
              </a:defRPr>
            </a:lvl8pPr>
            <a:lvl9pPr marL="3836845" indent="-225697" eaLnBrk="0" fontAlgn="base" hangingPunct="0">
              <a:spcBef>
                <a:spcPct val="0"/>
              </a:spcBef>
              <a:spcAft>
                <a:spcPct val="0"/>
              </a:spcAft>
              <a:defRPr>
                <a:solidFill>
                  <a:schemeClr val="tx1"/>
                </a:solidFill>
                <a:latin typeface="Arial" charset="0"/>
              </a:defRPr>
            </a:lvl9pPr>
          </a:lstStyle>
          <a:p>
            <a:fld id="{EEC936EB-43C2-4D4F-8EEC-BBD200B606AF}" type="slidenum">
              <a:rPr lang="en-US">
                <a:solidFill>
                  <a:prstClr val="black"/>
                </a:solidFill>
              </a:rPr>
              <a:pPr/>
              <a:t>24</a:t>
            </a:fld>
            <a:endParaRPr lang="en-US">
              <a:solidFill>
                <a:prstClr val="black"/>
              </a:solidFill>
            </a:endParaRPr>
          </a:p>
        </p:txBody>
      </p:sp>
    </p:spTree>
    <p:extLst>
      <p:ext uri="{BB962C8B-B14F-4D97-AF65-F5344CB8AC3E}">
        <p14:creationId xmlns:p14="http://schemas.microsoft.com/office/powerpoint/2010/main" val="151306789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366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smtClean="0"/>
          </a:p>
        </p:txBody>
      </p:sp>
      <p:sp>
        <p:nvSpPr>
          <p:cNvPr id="11366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charset="0"/>
              </a:defRPr>
            </a:lvl1pPr>
            <a:lvl2pPr marL="733515" indent="-282121">
              <a:defRPr>
                <a:solidFill>
                  <a:schemeClr val="tx1"/>
                </a:solidFill>
                <a:latin typeface="Arial" charset="0"/>
              </a:defRPr>
            </a:lvl2pPr>
            <a:lvl3pPr marL="1128484" indent="-225697">
              <a:defRPr>
                <a:solidFill>
                  <a:schemeClr val="tx1"/>
                </a:solidFill>
                <a:latin typeface="Arial" charset="0"/>
              </a:defRPr>
            </a:lvl3pPr>
            <a:lvl4pPr marL="1579877" indent="-225697">
              <a:defRPr>
                <a:solidFill>
                  <a:schemeClr val="tx1"/>
                </a:solidFill>
                <a:latin typeface="Arial" charset="0"/>
              </a:defRPr>
            </a:lvl4pPr>
            <a:lvl5pPr marL="2031271" indent="-225697">
              <a:defRPr>
                <a:solidFill>
                  <a:schemeClr val="tx1"/>
                </a:solidFill>
                <a:latin typeface="Arial" charset="0"/>
              </a:defRPr>
            </a:lvl5pPr>
            <a:lvl6pPr marL="2482665" indent="-225697" eaLnBrk="0" fontAlgn="base" hangingPunct="0">
              <a:spcBef>
                <a:spcPct val="0"/>
              </a:spcBef>
              <a:spcAft>
                <a:spcPct val="0"/>
              </a:spcAft>
              <a:defRPr>
                <a:solidFill>
                  <a:schemeClr val="tx1"/>
                </a:solidFill>
                <a:latin typeface="Arial" charset="0"/>
              </a:defRPr>
            </a:lvl6pPr>
            <a:lvl7pPr marL="2934058" indent="-225697" eaLnBrk="0" fontAlgn="base" hangingPunct="0">
              <a:spcBef>
                <a:spcPct val="0"/>
              </a:spcBef>
              <a:spcAft>
                <a:spcPct val="0"/>
              </a:spcAft>
              <a:defRPr>
                <a:solidFill>
                  <a:schemeClr val="tx1"/>
                </a:solidFill>
                <a:latin typeface="Arial" charset="0"/>
              </a:defRPr>
            </a:lvl7pPr>
            <a:lvl8pPr marL="3385452" indent="-225697" eaLnBrk="0" fontAlgn="base" hangingPunct="0">
              <a:spcBef>
                <a:spcPct val="0"/>
              </a:spcBef>
              <a:spcAft>
                <a:spcPct val="0"/>
              </a:spcAft>
              <a:defRPr>
                <a:solidFill>
                  <a:schemeClr val="tx1"/>
                </a:solidFill>
                <a:latin typeface="Arial" charset="0"/>
              </a:defRPr>
            </a:lvl8pPr>
            <a:lvl9pPr marL="3836845" indent="-225697" eaLnBrk="0" fontAlgn="base" hangingPunct="0">
              <a:spcBef>
                <a:spcPct val="0"/>
              </a:spcBef>
              <a:spcAft>
                <a:spcPct val="0"/>
              </a:spcAft>
              <a:defRPr>
                <a:solidFill>
                  <a:schemeClr val="tx1"/>
                </a:solidFill>
                <a:latin typeface="Arial" charset="0"/>
              </a:defRPr>
            </a:lvl9pPr>
          </a:lstStyle>
          <a:p>
            <a:fld id="{0003022D-A509-4643-88EC-ED79605CB166}" type="slidenum">
              <a:rPr lang="en-US">
                <a:solidFill>
                  <a:prstClr val="black"/>
                </a:solidFill>
              </a:rPr>
              <a:pPr/>
              <a:t>25</a:t>
            </a:fld>
            <a:endParaRPr lang="en-US">
              <a:solidFill>
                <a:prstClr val="black"/>
              </a:solidFill>
            </a:endParaRPr>
          </a:p>
        </p:txBody>
      </p:sp>
    </p:spTree>
    <p:extLst>
      <p:ext uri="{BB962C8B-B14F-4D97-AF65-F5344CB8AC3E}">
        <p14:creationId xmlns:p14="http://schemas.microsoft.com/office/powerpoint/2010/main" val="223200164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469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smtClean="0"/>
          </a:p>
        </p:txBody>
      </p:sp>
      <p:sp>
        <p:nvSpPr>
          <p:cNvPr id="11469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charset="0"/>
              </a:defRPr>
            </a:lvl1pPr>
            <a:lvl2pPr marL="733515" indent="-282121">
              <a:defRPr>
                <a:solidFill>
                  <a:schemeClr val="tx1"/>
                </a:solidFill>
                <a:latin typeface="Arial" charset="0"/>
              </a:defRPr>
            </a:lvl2pPr>
            <a:lvl3pPr marL="1128484" indent="-225697">
              <a:defRPr>
                <a:solidFill>
                  <a:schemeClr val="tx1"/>
                </a:solidFill>
                <a:latin typeface="Arial" charset="0"/>
              </a:defRPr>
            </a:lvl3pPr>
            <a:lvl4pPr marL="1579877" indent="-225697">
              <a:defRPr>
                <a:solidFill>
                  <a:schemeClr val="tx1"/>
                </a:solidFill>
                <a:latin typeface="Arial" charset="0"/>
              </a:defRPr>
            </a:lvl4pPr>
            <a:lvl5pPr marL="2031271" indent="-225697">
              <a:defRPr>
                <a:solidFill>
                  <a:schemeClr val="tx1"/>
                </a:solidFill>
                <a:latin typeface="Arial" charset="0"/>
              </a:defRPr>
            </a:lvl5pPr>
            <a:lvl6pPr marL="2482665" indent="-225697" eaLnBrk="0" fontAlgn="base" hangingPunct="0">
              <a:spcBef>
                <a:spcPct val="0"/>
              </a:spcBef>
              <a:spcAft>
                <a:spcPct val="0"/>
              </a:spcAft>
              <a:defRPr>
                <a:solidFill>
                  <a:schemeClr val="tx1"/>
                </a:solidFill>
                <a:latin typeface="Arial" charset="0"/>
              </a:defRPr>
            </a:lvl6pPr>
            <a:lvl7pPr marL="2934058" indent="-225697" eaLnBrk="0" fontAlgn="base" hangingPunct="0">
              <a:spcBef>
                <a:spcPct val="0"/>
              </a:spcBef>
              <a:spcAft>
                <a:spcPct val="0"/>
              </a:spcAft>
              <a:defRPr>
                <a:solidFill>
                  <a:schemeClr val="tx1"/>
                </a:solidFill>
                <a:latin typeface="Arial" charset="0"/>
              </a:defRPr>
            </a:lvl7pPr>
            <a:lvl8pPr marL="3385452" indent="-225697" eaLnBrk="0" fontAlgn="base" hangingPunct="0">
              <a:spcBef>
                <a:spcPct val="0"/>
              </a:spcBef>
              <a:spcAft>
                <a:spcPct val="0"/>
              </a:spcAft>
              <a:defRPr>
                <a:solidFill>
                  <a:schemeClr val="tx1"/>
                </a:solidFill>
                <a:latin typeface="Arial" charset="0"/>
              </a:defRPr>
            </a:lvl8pPr>
            <a:lvl9pPr marL="3836845" indent="-225697" eaLnBrk="0" fontAlgn="base" hangingPunct="0">
              <a:spcBef>
                <a:spcPct val="0"/>
              </a:spcBef>
              <a:spcAft>
                <a:spcPct val="0"/>
              </a:spcAft>
              <a:defRPr>
                <a:solidFill>
                  <a:schemeClr val="tx1"/>
                </a:solidFill>
                <a:latin typeface="Arial" charset="0"/>
              </a:defRPr>
            </a:lvl9pPr>
          </a:lstStyle>
          <a:p>
            <a:fld id="{42212374-C982-4172-BC64-D39A5FCB9447}" type="slidenum">
              <a:rPr lang="en-US">
                <a:solidFill>
                  <a:prstClr val="black"/>
                </a:solidFill>
              </a:rPr>
              <a:pPr/>
              <a:t>26</a:t>
            </a:fld>
            <a:endParaRPr lang="en-US">
              <a:solidFill>
                <a:prstClr val="black"/>
              </a:solidFill>
            </a:endParaRPr>
          </a:p>
        </p:txBody>
      </p:sp>
    </p:spTree>
    <p:extLst>
      <p:ext uri="{BB962C8B-B14F-4D97-AF65-F5344CB8AC3E}">
        <p14:creationId xmlns:p14="http://schemas.microsoft.com/office/powerpoint/2010/main" val="2049490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571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smtClean="0"/>
          </a:p>
        </p:txBody>
      </p:sp>
      <p:sp>
        <p:nvSpPr>
          <p:cNvPr id="11571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charset="0"/>
              </a:defRPr>
            </a:lvl1pPr>
            <a:lvl2pPr marL="733515" indent="-282121">
              <a:defRPr>
                <a:solidFill>
                  <a:schemeClr val="tx1"/>
                </a:solidFill>
                <a:latin typeface="Arial" charset="0"/>
              </a:defRPr>
            </a:lvl2pPr>
            <a:lvl3pPr marL="1128484" indent="-225697">
              <a:defRPr>
                <a:solidFill>
                  <a:schemeClr val="tx1"/>
                </a:solidFill>
                <a:latin typeface="Arial" charset="0"/>
              </a:defRPr>
            </a:lvl3pPr>
            <a:lvl4pPr marL="1579877" indent="-225697">
              <a:defRPr>
                <a:solidFill>
                  <a:schemeClr val="tx1"/>
                </a:solidFill>
                <a:latin typeface="Arial" charset="0"/>
              </a:defRPr>
            </a:lvl4pPr>
            <a:lvl5pPr marL="2031271" indent="-225697">
              <a:defRPr>
                <a:solidFill>
                  <a:schemeClr val="tx1"/>
                </a:solidFill>
                <a:latin typeface="Arial" charset="0"/>
              </a:defRPr>
            </a:lvl5pPr>
            <a:lvl6pPr marL="2482665" indent="-225697" eaLnBrk="0" fontAlgn="base" hangingPunct="0">
              <a:spcBef>
                <a:spcPct val="0"/>
              </a:spcBef>
              <a:spcAft>
                <a:spcPct val="0"/>
              </a:spcAft>
              <a:defRPr>
                <a:solidFill>
                  <a:schemeClr val="tx1"/>
                </a:solidFill>
                <a:latin typeface="Arial" charset="0"/>
              </a:defRPr>
            </a:lvl6pPr>
            <a:lvl7pPr marL="2934058" indent="-225697" eaLnBrk="0" fontAlgn="base" hangingPunct="0">
              <a:spcBef>
                <a:spcPct val="0"/>
              </a:spcBef>
              <a:spcAft>
                <a:spcPct val="0"/>
              </a:spcAft>
              <a:defRPr>
                <a:solidFill>
                  <a:schemeClr val="tx1"/>
                </a:solidFill>
                <a:latin typeface="Arial" charset="0"/>
              </a:defRPr>
            </a:lvl7pPr>
            <a:lvl8pPr marL="3385452" indent="-225697" eaLnBrk="0" fontAlgn="base" hangingPunct="0">
              <a:spcBef>
                <a:spcPct val="0"/>
              </a:spcBef>
              <a:spcAft>
                <a:spcPct val="0"/>
              </a:spcAft>
              <a:defRPr>
                <a:solidFill>
                  <a:schemeClr val="tx1"/>
                </a:solidFill>
                <a:latin typeface="Arial" charset="0"/>
              </a:defRPr>
            </a:lvl8pPr>
            <a:lvl9pPr marL="3836845" indent="-225697" eaLnBrk="0" fontAlgn="base" hangingPunct="0">
              <a:spcBef>
                <a:spcPct val="0"/>
              </a:spcBef>
              <a:spcAft>
                <a:spcPct val="0"/>
              </a:spcAft>
              <a:defRPr>
                <a:solidFill>
                  <a:schemeClr val="tx1"/>
                </a:solidFill>
                <a:latin typeface="Arial" charset="0"/>
              </a:defRPr>
            </a:lvl9pPr>
          </a:lstStyle>
          <a:p>
            <a:fld id="{2309AEFD-C5F6-42AF-AEB6-19AB244A60F5}" type="slidenum">
              <a:rPr lang="en-US">
                <a:solidFill>
                  <a:prstClr val="black"/>
                </a:solidFill>
              </a:rPr>
              <a:pPr/>
              <a:t>27</a:t>
            </a:fld>
            <a:endParaRPr lang="en-US">
              <a:solidFill>
                <a:prstClr val="black"/>
              </a:solidFill>
            </a:endParaRPr>
          </a:p>
        </p:txBody>
      </p:sp>
    </p:spTree>
    <p:extLst>
      <p:ext uri="{BB962C8B-B14F-4D97-AF65-F5344CB8AC3E}">
        <p14:creationId xmlns:p14="http://schemas.microsoft.com/office/powerpoint/2010/main" val="73675122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366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smtClean="0"/>
          </a:p>
        </p:txBody>
      </p:sp>
      <p:sp>
        <p:nvSpPr>
          <p:cNvPr id="11366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charset="0"/>
              </a:defRPr>
            </a:lvl1pPr>
            <a:lvl2pPr marL="733515" indent="-282121">
              <a:defRPr>
                <a:solidFill>
                  <a:schemeClr val="tx1"/>
                </a:solidFill>
                <a:latin typeface="Arial" charset="0"/>
              </a:defRPr>
            </a:lvl2pPr>
            <a:lvl3pPr marL="1128484" indent="-225697">
              <a:defRPr>
                <a:solidFill>
                  <a:schemeClr val="tx1"/>
                </a:solidFill>
                <a:latin typeface="Arial" charset="0"/>
              </a:defRPr>
            </a:lvl3pPr>
            <a:lvl4pPr marL="1579877" indent="-225697">
              <a:defRPr>
                <a:solidFill>
                  <a:schemeClr val="tx1"/>
                </a:solidFill>
                <a:latin typeface="Arial" charset="0"/>
              </a:defRPr>
            </a:lvl4pPr>
            <a:lvl5pPr marL="2031271" indent="-225697">
              <a:defRPr>
                <a:solidFill>
                  <a:schemeClr val="tx1"/>
                </a:solidFill>
                <a:latin typeface="Arial" charset="0"/>
              </a:defRPr>
            </a:lvl5pPr>
            <a:lvl6pPr marL="2482665" indent="-225697" eaLnBrk="0" fontAlgn="base" hangingPunct="0">
              <a:spcBef>
                <a:spcPct val="0"/>
              </a:spcBef>
              <a:spcAft>
                <a:spcPct val="0"/>
              </a:spcAft>
              <a:defRPr>
                <a:solidFill>
                  <a:schemeClr val="tx1"/>
                </a:solidFill>
                <a:latin typeface="Arial" charset="0"/>
              </a:defRPr>
            </a:lvl6pPr>
            <a:lvl7pPr marL="2934058" indent="-225697" eaLnBrk="0" fontAlgn="base" hangingPunct="0">
              <a:spcBef>
                <a:spcPct val="0"/>
              </a:spcBef>
              <a:spcAft>
                <a:spcPct val="0"/>
              </a:spcAft>
              <a:defRPr>
                <a:solidFill>
                  <a:schemeClr val="tx1"/>
                </a:solidFill>
                <a:latin typeface="Arial" charset="0"/>
              </a:defRPr>
            </a:lvl7pPr>
            <a:lvl8pPr marL="3385452" indent="-225697" eaLnBrk="0" fontAlgn="base" hangingPunct="0">
              <a:spcBef>
                <a:spcPct val="0"/>
              </a:spcBef>
              <a:spcAft>
                <a:spcPct val="0"/>
              </a:spcAft>
              <a:defRPr>
                <a:solidFill>
                  <a:schemeClr val="tx1"/>
                </a:solidFill>
                <a:latin typeface="Arial" charset="0"/>
              </a:defRPr>
            </a:lvl8pPr>
            <a:lvl9pPr marL="3836845" indent="-225697" eaLnBrk="0" fontAlgn="base" hangingPunct="0">
              <a:spcBef>
                <a:spcPct val="0"/>
              </a:spcBef>
              <a:spcAft>
                <a:spcPct val="0"/>
              </a:spcAft>
              <a:defRPr>
                <a:solidFill>
                  <a:schemeClr val="tx1"/>
                </a:solidFill>
                <a:latin typeface="Arial" charset="0"/>
              </a:defRPr>
            </a:lvl9pPr>
          </a:lstStyle>
          <a:p>
            <a:fld id="{0003022D-A509-4643-88EC-ED79605CB166}" type="slidenum">
              <a:rPr lang="en-US">
                <a:solidFill>
                  <a:prstClr val="black"/>
                </a:solidFill>
              </a:rPr>
              <a:pPr/>
              <a:t>28</a:t>
            </a:fld>
            <a:endParaRPr lang="en-US">
              <a:solidFill>
                <a:prstClr val="black"/>
              </a:solidFill>
            </a:endParaRPr>
          </a:p>
        </p:txBody>
      </p:sp>
    </p:spTree>
    <p:extLst>
      <p:ext uri="{BB962C8B-B14F-4D97-AF65-F5344CB8AC3E}">
        <p14:creationId xmlns:p14="http://schemas.microsoft.com/office/powerpoint/2010/main" val="321420526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08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smtClean="0"/>
          </a:p>
        </p:txBody>
      </p:sp>
      <p:sp>
        <p:nvSpPr>
          <p:cNvPr id="12083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charset="0"/>
              </a:defRPr>
            </a:lvl1pPr>
            <a:lvl2pPr marL="733515" indent="-282121">
              <a:defRPr>
                <a:solidFill>
                  <a:schemeClr val="tx1"/>
                </a:solidFill>
                <a:latin typeface="Arial" charset="0"/>
              </a:defRPr>
            </a:lvl2pPr>
            <a:lvl3pPr marL="1128484" indent="-225697">
              <a:defRPr>
                <a:solidFill>
                  <a:schemeClr val="tx1"/>
                </a:solidFill>
                <a:latin typeface="Arial" charset="0"/>
              </a:defRPr>
            </a:lvl3pPr>
            <a:lvl4pPr marL="1579877" indent="-225697">
              <a:defRPr>
                <a:solidFill>
                  <a:schemeClr val="tx1"/>
                </a:solidFill>
                <a:latin typeface="Arial" charset="0"/>
              </a:defRPr>
            </a:lvl4pPr>
            <a:lvl5pPr marL="2031271" indent="-225697">
              <a:defRPr>
                <a:solidFill>
                  <a:schemeClr val="tx1"/>
                </a:solidFill>
                <a:latin typeface="Arial" charset="0"/>
              </a:defRPr>
            </a:lvl5pPr>
            <a:lvl6pPr marL="2482665" indent="-225697" eaLnBrk="0" fontAlgn="base" hangingPunct="0">
              <a:spcBef>
                <a:spcPct val="0"/>
              </a:spcBef>
              <a:spcAft>
                <a:spcPct val="0"/>
              </a:spcAft>
              <a:defRPr>
                <a:solidFill>
                  <a:schemeClr val="tx1"/>
                </a:solidFill>
                <a:latin typeface="Arial" charset="0"/>
              </a:defRPr>
            </a:lvl6pPr>
            <a:lvl7pPr marL="2934058" indent="-225697" eaLnBrk="0" fontAlgn="base" hangingPunct="0">
              <a:spcBef>
                <a:spcPct val="0"/>
              </a:spcBef>
              <a:spcAft>
                <a:spcPct val="0"/>
              </a:spcAft>
              <a:defRPr>
                <a:solidFill>
                  <a:schemeClr val="tx1"/>
                </a:solidFill>
                <a:latin typeface="Arial" charset="0"/>
              </a:defRPr>
            </a:lvl7pPr>
            <a:lvl8pPr marL="3385452" indent="-225697" eaLnBrk="0" fontAlgn="base" hangingPunct="0">
              <a:spcBef>
                <a:spcPct val="0"/>
              </a:spcBef>
              <a:spcAft>
                <a:spcPct val="0"/>
              </a:spcAft>
              <a:defRPr>
                <a:solidFill>
                  <a:schemeClr val="tx1"/>
                </a:solidFill>
                <a:latin typeface="Arial" charset="0"/>
              </a:defRPr>
            </a:lvl8pPr>
            <a:lvl9pPr marL="3836845" indent="-225697" eaLnBrk="0" fontAlgn="base" hangingPunct="0">
              <a:spcBef>
                <a:spcPct val="0"/>
              </a:spcBef>
              <a:spcAft>
                <a:spcPct val="0"/>
              </a:spcAft>
              <a:defRPr>
                <a:solidFill>
                  <a:schemeClr val="tx1"/>
                </a:solidFill>
                <a:latin typeface="Arial" charset="0"/>
              </a:defRPr>
            </a:lvl9pPr>
          </a:lstStyle>
          <a:p>
            <a:fld id="{953EBF87-0A64-4F0A-8945-B293FFA70102}" type="slidenum">
              <a:rPr lang="en-US">
                <a:solidFill>
                  <a:prstClr val="black"/>
                </a:solidFill>
              </a:rPr>
              <a:pPr/>
              <a:t>29</a:t>
            </a:fld>
            <a:endParaRPr lang="en-US">
              <a:solidFill>
                <a:prstClr val="black"/>
              </a:solidFill>
            </a:endParaRPr>
          </a:p>
        </p:txBody>
      </p:sp>
    </p:spTree>
    <p:extLst>
      <p:ext uri="{BB962C8B-B14F-4D97-AF65-F5344CB8AC3E}">
        <p14:creationId xmlns:p14="http://schemas.microsoft.com/office/powerpoint/2010/main" val="255276372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18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smtClean="0"/>
          </a:p>
        </p:txBody>
      </p:sp>
      <p:sp>
        <p:nvSpPr>
          <p:cNvPr id="12186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charset="0"/>
              </a:defRPr>
            </a:lvl1pPr>
            <a:lvl2pPr marL="733515" indent="-282121">
              <a:defRPr>
                <a:solidFill>
                  <a:schemeClr val="tx1"/>
                </a:solidFill>
                <a:latin typeface="Arial" charset="0"/>
              </a:defRPr>
            </a:lvl2pPr>
            <a:lvl3pPr marL="1128484" indent="-225697">
              <a:defRPr>
                <a:solidFill>
                  <a:schemeClr val="tx1"/>
                </a:solidFill>
                <a:latin typeface="Arial" charset="0"/>
              </a:defRPr>
            </a:lvl3pPr>
            <a:lvl4pPr marL="1579877" indent="-225697">
              <a:defRPr>
                <a:solidFill>
                  <a:schemeClr val="tx1"/>
                </a:solidFill>
                <a:latin typeface="Arial" charset="0"/>
              </a:defRPr>
            </a:lvl4pPr>
            <a:lvl5pPr marL="2031271" indent="-225697">
              <a:defRPr>
                <a:solidFill>
                  <a:schemeClr val="tx1"/>
                </a:solidFill>
                <a:latin typeface="Arial" charset="0"/>
              </a:defRPr>
            </a:lvl5pPr>
            <a:lvl6pPr marL="2482665" indent="-225697" eaLnBrk="0" fontAlgn="base" hangingPunct="0">
              <a:spcBef>
                <a:spcPct val="0"/>
              </a:spcBef>
              <a:spcAft>
                <a:spcPct val="0"/>
              </a:spcAft>
              <a:defRPr>
                <a:solidFill>
                  <a:schemeClr val="tx1"/>
                </a:solidFill>
                <a:latin typeface="Arial" charset="0"/>
              </a:defRPr>
            </a:lvl6pPr>
            <a:lvl7pPr marL="2934058" indent="-225697" eaLnBrk="0" fontAlgn="base" hangingPunct="0">
              <a:spcBef>
                <a:spcPct val="0"/>
              </a:spcBef>
              <a:spcAft>
                <a:spcPct val="0"/>
              </a:spcAft>
              <a:defRPr>
                <a:solidFill>
                  <a:schemeClr val="tx1"/>
                </a:solidFill>
                <a:latin typeface="Arial" charset="0"/>
              </a:defRPr>
            </a:lvl7pPr>
            <a:lvl8pPr marL="3385452" indent="-225697" eaLnBrk="0" fontAlgn="base" hangingPunct="0">
              <a:spcBef>
                <a:spcPct val="0"/>
              </a:spcBef>
              <a:spcAft>
                <a:spcPct val="0"/>
              </a:spcAft>
              <a:defRPr>
                <a:solidFill>
                  <a:schemeClr val="tx1"/>
                </a:solidFill>
                <a:latin typeface="Arial" charset="0"/>
              </a:defRPr>
            </a:lvl8pPr>
            <a:lvl9pPr marL="3836845" indent="-225697" eaLnBrk="0" fontAlgn="base" hangingPunct="0">
              <a:spcBef>
                <a:spcPct val="0"/>
              </a:spcBef>
              <a:spcAft>
                <a:spcPct val="0"/>
              </a:spcAft>
              <a:defRPr>
                <a:solidFill>
                  <a:schemeClr val="tx1"/>
                </a:solidFill>
                <a:latin typeface="Arial" charset="0"/>
              </a:defRPr>
            </a:lvl9pPr>
          </a:lstStyle>
          <a:p>
            <a:fld id="{14636ECB-527E-45D2-8A49-2AEF9A913926}" type="slidenum">
              <a:rPr lang="en-US">
                <a:solidFill>
                  <a:prstClr val="black"/>
                </a:solidFill>
              </a:rPr>
              <a:pPr/>
              <a:t>30</a:t>
            </a:fld>
            <a:endParaRPr lang="en-US">
              <a:solidFill>
                <a:prstClr val="black"/>
              </a:solidFill>
            </a:endParaRPr>
          </a:p>
        </p:txBody>
      </p:sp>
    </p:spTree>
    <p:extLst>
      <p:ext uri="{BB962C8B-B14F-4D97-AF65-F5344CB8AC3E}">
        <p14:creationId xmlns:p14="http://schemas.microsoft.com/office/powerpoint/2010/main" val="46668277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28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smtClean="0"/>
          </a:p>
        </p:txBody>
      </p:sp>
      <p:sp>
        <p:nvSpPr>
          <p:cNvPr id="12288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charset="0"/>
              </a:defRPr>
            </a:lvl1pPr>
            <a:lvl2pPr marL="733515" indent="-282121">
              <a:defRPr>
                <a:solidFill>
                  <a:schemeClr val="tx1"/>
                </a:solidFill>
                <a:latin typeface="Arial" charset="0"/>
              </a:defRPr>
            </a:lvl2pPr>
            <a:lvl3pPr marL="1128484" indent="-225697">
              <a:defRPr>
                <a:solidFill>
                  <a:schemeClr val="tx1"/>
                </a:solidFill>
                <a:latin typeface="Arial" charset="0"/>
              </a:defRPr>
            </a:lvl3pPr>
            <a:lvl4pPr marL="1579877" indent="-225697">
              <a:defRPr>
                <a:solidFill>
                  <a:schemeClr val="tx1"/>
                </a:solidFill>
                <a:latin typeface="Arial" charset="0"/>
              </a:defRPr>
            </a:lvl4pPr>
            <a:lvl5pPr marL="2031271" indent="-225697">
              <a:defRPr>
                <a:solidFill>
                  <a:schemeClr val="tx1"/>
                </a:solidFill>
                <a:latin typeface="Arial" charset="0"/>
              </a:defRPr>
            </a:lvl5pPr>
            <a:lvl6pPr marL="2482665" indent="-225697" eaLnBrk="0" fontAlgn="base" hangingPunct="0">
              <a:spcBef>
                <a:spcPct val="0"/>
              </a:spcBef>
              <a:spcAft>
                <a:spcPct val="0"/>
              </a:spcAft>
              <a:defRPr>
                <a:solidFill>
                  <a:schemeClr val="tx1"/>
                </a:solidFill>
                <a:latin typeface="Arial" charset="0"/>
              </a:defRPr>
            </a:lvl6pPr>
            <a:lvl7pPr marL="2934058" indent="-225697" eaLnBrk="0" fontAlgn="base" hangingPunct="0">
              <a:spcBef>
                <a:spcPct val="0"/>
              </a:spcBef>
              <a:spcAft>
                <a:spcPct val="0"/>
              </a:spcAft>
              <a:defRPr>
                <a:solidFill>
                  <a:schemeClr val="tx1"/>
                </a:solidFill>
                <a:latin typeface="Arial" charset="0"/>
              </a:defRPr>
            </a:lvl7pPr>
            <a:lvl8pPr marL="3385452" indent="-225697" eaLnBrk="0" fontAlgn="base" hangingPunct="0">
              <a:spcBef>
                <a:spcPct val="0"/>
              </a:spcBef>
              <a:spcAft>
                <a:spcPct val="0"/>
              </a:spcAft>
              <a:defRPr>
                <a:solidFill>
                  <a:schemeClr val="tx1"/>
                </a:solidFill>
                <a:latin typeface="Arial" charset="0"/>
              </a:defRPr>
            </a:lvl8pPr>
            <a:lvl9pPr marL="3836845" indent="-225697" eaLnBrk="0" fontAlgn="base" hangingPunct="0">
              <a:spcBef>
                <a:spcPct val="0"/>
              </a:spcBef>
              <a:spcAft>
                <a:spcPct val="0"/>
              </a:spcAft>
              <a:defRPr>
                <a:solidFill>
                  <a:schemeClr val="tx1"/>
                </a:solidFill>
                <a:latin typeface="Arial" charset="0"/>
              </a:defRPr>
            </a:lvl9pPr>
          </a:lstStyle>
          <a:p>
            <a:fld id="{9D4EA85F-281A-4FEC-A4B2-CA292922FE30}" type="slidenum">
              <a:rPr lang="en-US">
                <a:solidFill>
                  <a:prstClr val="black"/>
                </a:solidFill>
              </a:rPr>
              <a:pPr/>
              <a:t>31</a:t>
            </a:fld>
            <a:endParaRPr lang="en-US">
              <a:solidFill>
                <a:prstClr val="black"/>
              </a:solidFill>
            </a:endParaRPr>
          </a:p>
        </p:txBody>
      </p:sp>
    </p:spTree>
    <p:extLst>
      <p:ext uri="{BB962C8B-B14F-4D97-AF65-F5344CB8AC3E}">
        <p14:creationId xmlns:p14="http://schemas.microsoft.com/office/powerpoint/2010/main" val="296594501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39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smtClean="0"/>
          </a:p>
        </p:txBody>
      </p:sp>
      <p:sp>
        <p:nvSpPr>
          <p:cNvPr id="12390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charset="0"/>
              </a:defRPr>
            </a:lvl1pPr>
            <a:lvl2pPr marL="733515" indent="-282121">
              <a:defRPr>
                <a:solidFill>
                  <a:schemeClr val="tx1"/>
                </a:solidFill>
                <a:latin typeface="Arial" charset="0"/>
              </a:defRPr>
            </a:lvl2pPr>
            <a:lvl3pPr marL="1128484" indent="-225697">
              <a:defRPr>
                <a:solidFill>
                  <a:schemeClr val="tx1"/>
                </a:solidFill>
                <a:latin typeface="Arial" charset="0"/>
              </a:defRPr>
            </a:lvl3pPr>
            <a:lvl4pPr marL="1579877" indent="-225697">
              <a:defRPr>
                <a:solidFill>
                  <a:schemeClr val="tx1"/>
                </a:solidFill>
                <a:latin typeface="Arial" charset="0"/>
              </a:defRPr>
            </a:lvl4pPr>
            <a:lvl5pPr marL="2031271" indent="-225697">
              <a:defRPr>
                <a:solidFill>
                  <a:schemeClr val="tx1"/>
                </a:solidFill>
                <a:latin typeface="Arial" charset="0"/>
              </a:defRPr>
            </a:lvl5pPr>
            <a:lvl6pPr marL="2482665" indent="-225697" eaLnBrk="0" fontAlgn="base" hangingPunct="0">
              <a:spcBef>
                <a:spcPct val="0"/>
              </a:spcBef>
              <a:spcAft>
                <a:spcPct val="0"/>
              </a:spcAft>
              <a:defRPr>
                <a:solidFill>
                  <a:schemeClr val="tx1"/>
                </a:solidFill>
                <a:latin typeface="Arial" charset="0"/>
              </a:defRPr>
            </a:lvl6pPr>
            <a:lvl7pPr marL="2934058" indent="-225697" eaLnBrk="0" fontAlgn="base" hangingPunct="0">
              <a:spcBef>
                <a:spcPct val="0"/>
              </a:spcBef>
              <a:spcAft>
                <a:spcPct val="0"/>
              </a:spcAft>
              <a:defRPr>
                <a:solidFill>
                  <a:schemeClr val="tx1"/>
                </a:solidFill>
                <a:latin typeface="Arial" charset="0"/>
              </a:defRPr>
            </a:lvl7pPr>
            <a:lvl8pPr marL="3385452" indent="-225697" eaLnBrk="0" fontAlgn="base" hangingPunct="0">
              <a:spcBef>
                <a:spcPct val="0"/>
              </a:spcBef>
              <a:spcAft>
                <a:spcPct val="0"/>
              </a:spcAft>
              <a:defRPr>
                <a:solidFill>
                  <a:schemeClr val="tx1"/>
                </a:solidFill>
                <a:latin typeface="Arial" charset="0"/>
              </a:defRPr>
            </a:lvl8pPr>
            <a:lvl9pPr marL="3836845" indent="-225697" eaLnBrk="0" fontAlgn="base" hangingPunct="0">
              <a:spcBef>
                <a:spcPct val="0"/>
              </a:spcBef>
              <a:spcAft>
                <a:spcPct val="0"/>
              </a:spcAft>
              <a:defRPr>
                <a:solidFill>
                  <a:schemeClr val="tx1"/>
                </a:solidFill>
                <a:latin typeface="Arial" charset="0"/>
              </a:defRPr>
            </a:lvl9pPr>
          </a:lstStyle>
          <a:p>
            <a:fld id="{2A722624-A9C2-4A6F-99BA-49A758A445FC}" type="slidenum">
              <a:rPr lang="en-US">
                <a:solidFill>
                  <a:prstClr val="black"/>
                </a:solidFill>
              </a:rPr>
              <a:pPr/>
              <a:t>32</a:t>
            </a:fld>
            <a:endParaRPr lang="en-US">
              <a:solidFill>
                <a:prstClr val="black"/>
              </a:solidFill>
            </a:endParaRPr>
          </a:p>
        </p:txBody>
      </p:sp>
    </p:spTree>
    <p:extLst>
      <p:ext uri="{BB962C8B-B14F-4D97-AF65-F5344CB8AC3E}">
        <p14:creationId xmlns:p14="http://schemas.microsoft.com/office/powerpoint/2010/main" val="7835183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93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smtClean="0"/>
          </a:p>
        </p:txBody>
      </p:sp>
      <p:sp>
        <p:nvSpPr>
          <p:cNvPr id="9933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charset="0"/>
              </a:defRPr>
            </a:lvl1pPr>
            <a:lvl2pPr marL="733515" indent="-282121">
              <a:defRPr>
                <a:solidFill>
                  <a:schemeClr val="tx1"/>
                </a:solidFill>
                <a:latin typeface="Arial" charset="0"/>
              </a:defRPr>
            </a:lvl2pPr>
            <a:lvl3pPr marL="1128484" indent="-225697">
              <a:defRPr>
                <a:solidFill>
                  <a:schemeClr val="tx1"/>
                </a:solidFill>
                <a:latin typeface="Arial" charset="0"/>
              </a:defRPr>
            </a:lvl3pPr>
            <a:lvl4pPr marL="1579877" indent="-225697">
              <a:defRPr>
                <a:solidFill>
                  <a:schemeClr val="tx1"/>
                </a:solidFill>
                <a:latin typeface="Arial" charset="0"/>
              </a:defRPr>
            </a:lvl4pPr>
            <a:lvl5pPr marL="2031271" indent="-225697">
              <a:defRPr>
                <a:solidFill>
                  <a:schemeClr val="tx1"/>
                </a:solidFill>
                <a:latin typeface="Arial" charset="0"/>
              </a:defRPr>
            </a:lvl5pPr>
            <a:lvl6pPr marL="2482665" indent="-225697" eaLnBrk="0" fontAlgn="base" hangingPunct="0">
              <a:spcBef>
                <a:spcPct val="0"/>
              </a:spcBef>
              <a:spcAft>
                <a:spcPct val="0"/>
              </a:spcAft>
              <a:defRPr>
                <a:solidFill>
                  <a:schemeClr val="tx1"/>
                </a:solidFill>
                <a:latin typeface="Arial" charset="0"/>
              </a:defRPr>
            </a:lvl6pPr>
            <a:lvl7pPr marL="2934058" indent="-225697" eaLnBrk="0" fontAlgn="base" hangingPunct="0">
              <a:spcBef>
                <a:spcPct val="0"/>
              </a:spcBef>
              <a:spcAft>
                <a:spcPct val="0"/>
              </a:spcAft>
              <a:defRPr>
                <a:solidFill>
                  <a:schemeClr val="tx1"/>
                </a:solidFill>
                <a:latin typeface="Arial" charset="0"/>
              </a:defRPr>
            </a:lvl7pPr>
            <a:lvl8pPr marL="3385452" indent="-225697" eaLnBrk="0" fontAlgn="base" hangingPunct="0">
              <a:spcBef>
                <a:spcPct val="0"/>
              </a:spcBef>
              <a:spcAft>
                <a:spcPct val="0"/>
              </a:spcAft>
              <a:defRPr>
                <a:solidFill>
                  <a:schemeClr val="tx1"/>
                </a:solidFill>
                <a:latin typeface="Arial" charset="0"/>
              </a:defRPr>
            </a:lvl8pPr>
            <a:lvl9pPr marL="3836845" indent="-225697" eaLnBrk="0" fontAlgn="base" hangingPunct="0">
              <a:spcBef>
                <a:spcPct val="0"/>
              </a:spcBef>
              <a:spcAft>
                <a:spcPct val="0"/>
              </a:spcAft>
              <a:defRPr>
                <a:solidFill>
                  <a:schemeClr val="tx1"/>
                </a:solidFill>
                <a:latin typeface="Arial" charset="0"/>
              </a:defRPr>
            </a:lvl9pPr>
          </a:lstStyle>
          <a:p>
            <a:fld id="{CA7BCDB1-0F5D-4E75-93FE-158F690FC593}" type="slidenum">
              <a:rPr lang="en-US">
                <a:solidFill>
                  <a:prstClr val="black"/>
                </a:solidFill>
              </a:rPr>
              <a:pPr/>
              <a:t>3</a:t>
            </a:fld>
            <a:endParaRPr lang="en-US">
              <a:solidFill>
                <a:prstClr val="black"/>
              </a:solidFill>
            </a:endParaRPr>
          </a:p>
        </p:txBody>
      </p:sp>
    </p:spTree>
    <p:extLst>
      <p:ext uri="{BB962C8B-B14F-4D97-AF65-F5344CB8AC3E}">
        <p14:creationId xmlns:p14="http://schemas.microsoft.com/office/powerpoint/2010/main" val="42786852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49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smtClean="0"/>
          </a:p>
        </p:txBody>
      </p:sp>
      <p:sp>
        <p:nvSpPr>
          <p:cNvPr id="12493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charset="0"/>
              </a:defRPr>
            </a:lvl1pPr>
            <a:lvl2pPr marL="733515" indent="-282121">
              <a:defRPr>
                <a:solidFill>
                  <a:schemeClr val="tx1"/>
                </a:solidFill>
                <a:latin typeface="Arial" charset="0"/>
              </a:defRPr>
            </a:lvl2pPr>
            <a:lvl3pPr marL="1128484" indent="-225697">
              <a:defRPr>
                <a:solidFill>
                  <a:schemeClr val="tx1"/>
                </a:solidFill>
                <a:latin typeface="Arial" charset="0"/>
              </a:defRPr>
            </a:lvl3pPr>
            <a:lvl4pPr marL="1579877" indent="-225697">
              <a:defRPr>
                <a:solidFill>
                  <a:schemeClr val="tx1"/>
                </a:solidFill>
                <a:latin typeface="Arial" charset="0"/>
              </a:defRPr>
            </a:lvl4pPr>
            <a:lvl5pPr marL="2031271" indent="-225697">
              <a:defRPr>
                <a:solidFill>
                  <a:schemeClr val="tx1"/>
                </a:solidFill>
                <a:latin typeface="Arial" charset="0"/>
              </a:defRPr>
            </a:lvl5pPr>
            <a:lvl6pPr marL="2482665" indent="-225697" eaLnBrk="0" fontAlgn="base" hangingPunct="0">
              <a:spcBef>
                <a:spcPct val="0"/>
              </a:spcBef>
              <a:spcAft>
                <a:spcPct val="0"/>
              </a:spcAft>
              <a:defRPr>
                <a:solidFill>
                  <a:schemeClr val="tx1"/>
                </a:solidFill>
                <a:latin typeface="Arial" charset="0"/>
              </a:defRPr>
            </a:lvl6pPr>
            <a:lvl7pPr marL="2934058" indent="-225697" eaLnBrk="0" fontAlgn="base" hangingPunct="0">
              <a:spcBef>
                <a:spcPct val="0"/>
              </a:spcBef>
              <a:spcAft>
                <a:spcPct val="0"/>
              </a:spcAft>
              <a:defRPr>
                <a:solidFill>
                  <a:schemeClr val="tx1"/>
                </a:solidFill>
                <a:latin typeface="Arial" charset="0"/>
              </a:defRPr>
            </a:lvl7pPr>
            <a:lvl8pPr marL="3385452" indent="-225697" eaLnBrk="0" fontAlgn="base" hangingPunct="0">
              <a:spcBef>
                <a:spcPct val="0"/>
              </a:spcBef>
              <a:spcAft>
                <a:spcPct val="0"/>
              </a:spcAft>
              <a:defRPr>
                <a:solidFill>
                  <a:schemeClr val="tx1"/>
                </a:solidFill>
                <a:latin typeface="Arial" charset="0"/>
              </a:defRPr>
            </a:lvl8pPr>
            <a:lvl9pPr marL="3836845" indent="-225697" eaLnBrk="0" fontAlgn="base" hangingPunct="0">
              <a:spcBef>
                <a:spcPct val="0"/>
              </a:spcBef>
              <a:spcAft>
                <a:spcPct val="0"/>
              </a:spcAft>
              <a:defRPr>
                <a:solidFill>
                  <a:schemeClr val="tx1"/>
                </a:solidFill>
                <a:latin typeface="Arial" charset="0"/>
              </a:defRPr>
            </a:lvl9pPr>
          </a:lstStyle>
          <a:p>
            <a:fld id="{A826FC02-B517-450D-9B91-351958BD8DED}" type="slidenum">
              <a:rPr lang="en-US">
                <a:solidFill>
                  <a:prstClr val="black"/>
                </a:solidFill>
              </a:rPr>
              <a:pPr/>
              <a:t>33</a:t>
            </a:fld>
            <a:endParaRPr lang="en-US">
              <a:solidFill>
                <a:prstClr val="black"/>
              </a:solidFill>
            </a:endParaRPr>
          </a:p>
        </p:txBody>
      </p:sp>
    </p:spTree>
    <p:extLst>
      <p:ext uri="{BB962C8B-B14F-4D97-AF65-F5344CB8AC3E}">
        <p14:creationId xmlns:p14="http://schemas.microsoft.com/office/powerpoint/2010/main" val="59365340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59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smtClean="0"/>
          </a:p>
        </p:txBody>
      </p:sp>
      <p:sp>
        <p:nvSpPr>
          <p:cNvPr id="12595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charset="0"/>
              </a:defRPr>
            </a:lvl1pPr>
            <a:lvl2pPr marL="733515" indent="-282121">
              <a:defRPr>
                <a:solidFill>
                  <a:schemeClr val="tx1"/>
                </a:solidFill>
                <a:latin typeface="Arial" charset="0"/>
              </a:defRPr>
            </a:lvl2pPr>
            <a:lvl3pPr marL="1128484" indent="-225697">
              <a:defRPr>
                <a:solidFill>
                  <a:schemeClr val="tx1"/>
                </a:solidFill>
                <a:latin typeface="Arial" charset="0"/>
              </a:defRPr>
            </a:lvl3pPr>
            <a:lvl4pPr marL="1579877" indent="-225697">
              <a:defRPr>
                <a:solidFill>
                  <a:schemeClr val="tx1"/>
                </a:solidFill>
                <a:latin typeface="Arial" charset="0"/>
              </a:defRPr>
            </a:lvl4pPr>
            <a:lvl5pPr marL="2031271" indent="-225697">
              <a:defRPr>
                <a:solidFill>
                  <a:schemeClr val="tx1"/>
                </a:solidFill>
                <a:latin typeface="Arial" charset="0"/>
              </a:defRPr>
            </a:lvl5pPr>
            <a:lvl6pPr marL="2482665" indent="-225697" eaLnBrk="0" fontAlgn="base" hangingPunct="0">
              <a:spcBef>
                <a:spcPct val="0"/>
              </a:spcBef>
              <a:spcAft>
                <a:spcPct val="0"/>
              </a:spcAft>
              <a:defRPr>
                <a:solidFill>
                  <a:schemeClr val="tx1"/>
                </a:solidFill>
                <a:latin typeface="Arial" charset="0"/>
              </a:defRPr>
            </a:lvl6pPr>
            <a:lvl7pPr marL="2934058" indent="-225697" eaLnBrk="0" fontAlgn="base" hangingPunct="0">
              <a:spcBef>
                <a:spcPct val="0"/>
              </a:spcBef>
              <a:spcAft>
                <a:spcPct val="0"/>
              </a:spcAft>
              <a:defRPr>
                <a:solidFill>
                  <a:schemeClr val="tx1"/>
                </a:solidFill>
                <a:latin typeface="Arial" charset="0"/>
              </a:defRPr>
            </a:lvl7pPr>
            <a:lvl8pPr marL="3385452" indent="-225697" eaLnBrk="0" fontAlgn="base" hangingPunct="0">
              <a:spcBef>
                <a:spcPct val="0"/>
              </a:spcBef>
              <a:spcAft>
                <a:spcPct val="0"/>
              </a:spcAft>
              <a:defRPr>
                <a:solidFill>
                  <a:schemeClr val="tx1"/>
                </a:solidFill>
                <a:latin typeface="Arial" charset="0"/>
              </a:defRPr>
            </a:lvl8pPr>
            <a:lvl9pPr marL="3836845" indent="-225697" eaLnBrk="0" fontAlgn="base" hangingPunct="0">
              <a:spcBef>
                <a:spcPct val="0"/>
              </a:spcBef>
              <a:spcAft>
                <a:spcPct val="0"/>
              </a:spcAft>
              <a:defRPr>
                <a:solidFill>
                  <a:schemeClr val="tx1"/>
                </a:solidFill>
                <a:latin typeface="Arial" charset="0"/>
              </a:defRPr>
            </a:lvl9pPr>
          </a:lstStyle>
          <a:p>
            <a:fld id="{26BD09ED-667E-427F-A0B6-E15CD01DF0B4}" type="slidenum">
              <a:rPr lang="en-US">
                <a:solidFill>
                  <a:prstClr val="black"/>
                </a:solidFill>
              </a:rPr>
              <a:pPr/>
              <a:t>34</a:t>
            </a:fld>
            <a:endParaRPr lang="en-US">
              <a:solidFill>
                <a:prstClr val="black"/>
              </a:solidFill>
            </a:endParaRPr>
          </a:p>
        </p:txBody>
      </p:sp>
    </p:spTree>
    <p:extLst>
      <p:ext uri="{BB962C8B-B14F-4D97-AF65-F5344CB8AC3E}">
        <p14:creationId xmlns:p14="http://schemas.microsoft.com/office/powerpoint/2010/main" val="423857879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59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smtClean="0"/>
          </a:p>
        </p:txBody>
      </p:sp>
      <p:sp>
        <p:nvSpPr>
          <p:cNvPr id="12595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charset="0"/>
              </a:defRPr>
            </a:lvl1pPr>
            <a:lvl2pPr marL="733515" indent="-282121">
              <a:defRPr>
                <a:solidFill>
                  <a:schemeClr val="tx1"/>
                </a:solidFill>
                <a:latin typeface="Arial" charset="0"/>
              </a:defRPr>
            </a:lvl2pPr>
            <a:lvl3pPr marL="1128484" indent="-225697">
              <a:defRPr>
                <a:solidFill>
                  <a:schemeClr val="tx1"/>
                </a:solidFill>
                <a:latin typeface="Arial" charset="0"/>
              </a:defRPr>
            </a:lvl3pPr>
            <a:lvl4pPr marL="1579877" indent="-225697">
              <a:defRPr>
                <a:solidFill>
                  <a:schemeClr val="tx1"/>
                </a:solidFill>
                <a:latin typeface="Arial" charset="0"/>
              </a:defRPr>
            </a:lvl4pPr>
            <a:lvl5pPr marL="2031271" indent="-225697">
              <a:defRPr>
                <a:solidFill>
                  <a:schemeClr val="tx1"/>
                </a:solidFill>
                <a:latin typeface="Arial" charset="0"/>
              </a:defRPr>
            </a:lvl5pPr>
            <a:lvl6pPr marL="2482665" indent="-225697" eaLnBrk="0" fontAlgn="base" hangingPunct="0">
              <a:spcBef>
                <a:spcPct val="0"/>
              </a:spcBef>
              <a:spcAft>
                <a:spcPct val="0"/>
              </a:spcAft>
              <a:defRPr>
                <a:solidFill>
                  <a:schemeClr val="tx1"/>
                </a:solidFill>
                <a:latin typeface="Arial" charset="0"/>
              </a:defRPr>
            </a:lvl6pPr>
            <a:lvl7pPr marL="2934058" indent="-225697" eaLnBrk="0" fontAlgn="base" hangingPunct="0">
              <a:spcBef>
                <a:spcPct val="0"/>
              </a:spcBef>
              <a:spcAft>
                <a:spcPct val="0"/>
              </a:spcAft>
              <a:defRPr>
                <a:solidFill>
                  <a:schemeClr val="tx1"/>
                </a:solidFill>
                <a:latin typeface="Arial" charset="0"/>
              </a:defRPr>
            </a:lvl7pPr>
            <a:lvl8pPr marL="3385452" indent="-225697" eaLnBrk="0" fontAlgn="base" hangingPunct="0">
              <a:spcBef>
                <a:spcPct val="0"/>
              </a:spcBef>
              <a:spcAft>
                <a:spcPct val="0"/>
              </a:spcAft>
              <a:defRPr>
                <a:solidFill>
                  <a:schemeClr val="tx1"/>
                </a:solidFill>
                <a:latin typeface="Arial" charset="0"/>
              </a:defRPr>
            </a:lvl8pPr>
            <a:lvl9pPr marL="3836845" indent="-225697" eaLnBrk="0" fontAlgn="base" hangingPunct="0">
              <a:spcBef>
                <a:spcPct val="0"/>
              </a:spcBef>
              <a:spcAft>
                <a:spcPct val="0"/>
              </a:spcAft>
              <a:defRPr>
                <a:solidFill>
                  <a:schemeClr val="tx1"/>
                </a:solidFill>
                <a:latin typeface="Arial" charset="0"/>
              </a:defRPr>
            </a:lvl9pPr>
          </a:lstStyle>
          <a:p>
            <a:fld id="{26BD09ED-667E-427F-A0B6-E15CD01DF0B4}" type="slidenum">
              <a:rPr lang="en-US">
                <a:solidFill>
                  <a:prstClr val="black"/>
                </a:solidFill>
              </a:rPr>
              <a:pPr/>
              <a:t>35</a:t>
            </a:fld>
            <a:endParaRPr lang="en-US">
              <a:solidFill>
                <a:prstClr val="black"/>
              </a:solidFill>
            </a:endParaRPr>
          </a:p>
        </p:txBody>
      </p:sp>
    </p:spTree>
    <p:extLst>
      <p:ext uri="{BB962C8B-B14F-4D97-AF65-F5344CB8AC3E}">
        <p14:creationId xmlns:p14="http://schemas.microsoft.com/office/powerpoint/2010/main" val="391052519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69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smtClean="0"/>
          </a:p>
        </p:txBody>
      </p:sp>
      <p:sp>
        <p:nvSpPr>
          <p:cNvPr id="12698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charset="0"/>
              </a:defRPr>
            </a:lvl1pPr>
            <a:lvl2pPr marL="733515" indent="-282121">
              <a:defRPr>
                <a:solidFill>
                  <a:schemeClr val="tx1"/>
                </a:solidFill>
                <a:latin typeface="Arial" charset="0"/>
              </a:defRPr>
            </a:lvl2pPr>
            <a:lvl3pPr marL="1128484" indent="-225697">
              <a:defRPr>
                <a:solidFill>
                  <a:schemeClr val="tx1"/>
                </a:solidFill>
                <a:latin typeface="Arial" charset="0"/>
              </a:defRPr>
            </a:lvl3pPr>
            <a:lvl4pPr marL="1579877" indent="-225697">
              <a:defRPr>
                <a:solidFill>
                  <a:schemeClr val="tx1"/>
                </a:solidFill>
                <a:latin typeface="Arial" charset="0"/>
              </a:defRPr>
            </a:lvl4pPr>
            <a:lvl5pPr marL="2031271" indent="-225697">
              <a:defRPr>
                <a:solidFill>
                  <a:schemeClr val="tx1"/>
                </a:solidFill>
                <a:latin typeface="Arial" charset="0"/>
              </a:defRPr>
            </a:lvl5pPr>
            <a:lvl6pPr marL="2482665" indent="-225697" eaLnBrk="0" fontAlgn="base" hangingPunct="0">
              <a:spcBef>
                <a:spcPct val="0"/>
              </a:spcBef>
              <a:spcAft>
                <a:spcPct val="0"/>
              </a:spcAft>
              <a:defRPr>
                <a:solidFill>
                  <a:schemeClr val="tx1"/>
                </a:solidFill>
                <a:latin typeface="Arial" charset="0"/>
              </a:defRPr>
            </a:lvl6pPr>
            <a:lvl7pPr marL="2934058" indent="-225697" eaLnBrk="0" fontAlgn="base" hangingPunct="0">
              <a:spcBef>
                <a:spcPct val="0"/>
              </a:spcBef>
              <a:spcAft>
                <a:spcPct val="0"/>
              </a:spcAft>
              <a:defRPr>
                <a:solidFill>
                  <a:schemeClr val="tx1"/>
                </a:solidFill>
                <a:latin typeface="Arial" charset="0"/>
              </a:defRPr>
            </a:lvl7pPr>
            <a:lvl8pPr marL="3385452" indent="-225697" eaLnBrk="0" fontAlgn="base" hangingPunct="0">
              <a:spcBef>
                <a:spcPct val="0"/>
              </a:spcBef>
              <a:spcAft>
                <a:spcPct val="0"/>
              </a:spcAft>
              <a:defRPr>
                <a:solidFill>
                  <a:schemeClr val="tx1"/>
                </a:solidFill>
                <a:latin typeface="Arial" charset="0"/>
              </a:defRPr>
            </a:lvl8pPr>
            <a:lvl9pPr marL="3836845" indent="-225697" eaLnBrk="0" fontAlgn="base" hangingPunct="0">
              <a:spcBef>
                <a:spcPct val="0"/>
              </a:spcBef>
              <a:spcAft>
                <a:spcPct val="0"/>
              </a:spcAft>
              <a:defRPr>
                <a:solidFill>
                  <a:schemeClr val="tx1"/>
                </a:solidFill>
                <a:latin typeface="Arial" charset="0"/>
              </a:defRPr>
            </a:lvl9pPr>
          </a:lstStyle>
          <a:p>
            <a:fld id="{CE1135A5-99DE-488C-AE7A-AE0D0772D68B}" type="slidenum">
              <a:rPr lang="en-US">
                <a:solidFill>
                  <a:prstClr val="black"/>
                </a:solidFill>
              </a:rPr>
              <a:pPr/>
              <a:t>36</a:t>
            </a:fld>
            <a:endParaRPr lang="en-US">
              <a:solidFill>
                <a:prstClr val="black"/>
              </a:solidFill>
            </a:endParaRPr>
          </a:p>
        </p:txBody>
      </p:sp>
    </p:spTree>
    <p:extLst>
      <p:ext uri="{BB962C8B-B14F-4D97-AF65-F5344CB8AC3E}">
        <p14:creationId xmlns:p14="http://schemas.microsoft.com/office/powerpoint/2010/main" val="240875858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80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smtClean="0"/>
          </a:p>
        </p:txBody>
      </p:sp>
      <p:sp>
        <p:nvSpPr>
          <p:cNvPr id="12800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charset="0"/>
              </a:defRPr>
            </a:lvl1pPr>
            <a:lvl2pPr marL="733515" indent="-282121">
              <a:defRPr>
                <a:solidFill>
                  <a:schemeClr val="tx1"/>
                </a:solidFill>
                <a:latin typeface="Arial" charset="0"/>
              </a:defRPr>
            </a:lvl2pPr>
            <a:lvl3pPr marL="1128484" indent="-225697">
              <a:defRPr>
                <a:solidFill>
                  <a:schemeClr val="tx1"/>
                </a:solidFill>
                <a:latin typeface="Arial" charset="0"/>
              </a:defRPr>
            </a:lvl3pPr>
            <a:lvl4pPr marL="1579877" indent="-225697">
              <a:defRPr>
                <a:solidFill>
                  <a:schemeClr val="tx1"/>
                </a:solidFill>
                <a:latin typeface="Arial" charset="0"/>
              </a:defRPr>
            </a:lvl4pPr>
            <a:lvl5pPr marL="2031271" indent="-225697">
              <a:defRPr>
                <a:solidFill>
                  <a:schemeClr val="tx1"/>
                </a:solidFill>
                <a:latin typeface="Arial" charset="0"/>
              </a:defRPr>
            </a:lvl5pPr>
            <a:lvl6pPr marL="2482665" indent="-225697" eaLnBrk="0" fontAlgn="base" hangingPunct="0">
              <a:spcBef>
                <a:spcPct val="0"/>
              </a:spcBef>
              <a:spcAft>
                <a:spcPct val="0"/>
              </a:spcAft>
              <a:defRPr>
                <a:solidFill>
                  <a:schemeClr val="tx1"/>
                </a:solidFill>
                <a:latin typeface="Arial" charset="0"/>
              </a:defRPr>
            </a:lvl6pPr>
            <a:lvl7pPr marL="2934058" indent="-225697" eaLnBrk="0" fontAlgn="base" hangingPunct="0">
              <a:spcBef>
                <a:spcPct val="0"/>
              </a:spcBef>
              <a:spcAft>
                <a:spcPct val="0"/>
              </a:spcAft>
              <a:defRPr>
                <a:solidFill>
                  <a:schemeClr val="tx1"/>
                </a:solidFill>
                <a:latin typeface="Arial" charset="0"/>
              </a:defRPr>
            </a:lvl7pPr>
            <a:lvl8pPr marL="3385452" indent="-225697" eaLnBrk="0" fontAlgn="base" hangingPunct="0">
              <a:spcBef>
                <a:spcPct val="0"/>
              </a:spcBef>
              <a:spcAft>
                <a:spcPct val="0"/>
              </a:spcAft>
              <a:defRPr>
                <a:solidFill>
                  <a:schemeClr val="tx1"/>
                </a:solidFill>
                <a:latin typeface="Arial" charset="0"/>
              </a:defRPr>
            </a:lvl8pPr>
            <a:lvl9pPr marL="3836845" indent="-225697" eaLnBrk="0" fontAlgn="base" hangingPunct="0">
              <a:spcBef>
                <a:spcPct val="0"/>
              </a:spcBef>
              <a:spcAft>
                <a:spcPct val="0"/>
              </a:spcAft>
              <a:defRPr>
                <a:solidFill>
                  <a:schemeClr val="tx1"/>
                </a:solidFill>
                <a:latin typeface="Arial" charset="0"/>
              </a:defRPr>
            </a:lvl9pPr>
          </a:lstStyle>
          <a:p>
            <a:fld id="{1BA2044C-C356-4D28-AFFC-1A6EC541A419}" type="slidenum">
              <a:rPr lang="en-US">
                <a:solidFill>
                  <a:prstClr val="black"/>
                </a:solidFill>
              </a:rPr>
              <a:pPr/>
              <a:t>37</a:t>
            </a:fld>
            <a:endParaRPr lang="en-US">
              <a:solidFill>
                <a:prstClr val="black"/>
              </a:solidFill>
            </a:endParaRPr>
          </a:p>
        </p:txBody>
      </p:sp>
    </p:spTree>
    <p:extLst>
      <p:ext uri="{BB962C8B-B14F-4D97-AF65-F5344CB8AC3E}">
        <p14:creationId xmlns:p14="http://schemas.microsoft.com/office/powerpoint/2010/main" val="189433098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902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smtClean="0"/>
          </a:p>
        </p:txBody>
      </p:sp>
      <p:sp>
        <p:nvSpPr>
          <p:cNvPr id="12902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charset="0"/>
              </a:defRPr>
            </a:lvl1pPr>
            <a:lvl2pPr marL="733515" indent="-282121">
              <a:defRPr>
                <a:solidFill>
                  <a:schemeClr val="tx1"/>
                </a:solidFill>
                <a:latin typeface="Arial" charset="0"/>
              </a:defRPr>
            </a:lvl2pPr>
            <a:lvl3pPr marL="1128484" indent="-225697">
              <a:defRPr>
                <a:solidFill>
                  <a:schemeClr val="tx1"/>
                </a:solidFill>
                <a:latin typeface="Arial" charset="0"/>
              </a:defRPr>
            </a:lvl3pPr>
            <a:lvl4pPr marL="1579877" indent="-225697">
              <a:defRPr>
                <a:solidFill>
                  <a:schemeClr val="tx1"/>
                </a:solidFill>
                <a:latin typeface="Arial" charset="0"/>
              </a:defRPr>
            </a:lvl4pPr>
            <a:lvl5pPr marL="2031271" indent="-225697">
              <a:defRPr>
                <a:solidFill>
                  <a:schemeClr val="tx1"/>
                </a:solidFill>
                <a:latin typeface="Arial" charset="0"/>
              </a:defRPr>
            </a:lvl5pPr>
            <a:lvl6pPr marL="2482665" indent="-225697" eaLnBrk="0" fontAlgn="base" hangingPunct="0">
              <a:spcBef>
                <a:spcPct val="0"/>
              </a:spcBef>
              <a:spcAft>
                <a:spcPct val="0"/>
              </a:spcAft>
              <a:defRPr>
                <a:solidFill>
                  <a:schemeClr val="tx1"/>
                </a:solidFill>
                <a:latin typeface="Arial" charset="0"/>
              </a:defRPr>
            </a:lvl6pPr>
            <a:lvl7pPr marL="2934058" indent="-225697" eaLnBrk="0" fontAlgn="base" hangingPunct="0">
              <a:spcBef>
                <a:spcPct val="0"/>
              </a:spcBef>
              <a:spcAft>
                <a:spcPct val="0"/>
              </a:spcAft>
              <a:defRPr>
                <a:solidFill>
                  <a:schemeClr val="tx1"/>
                </a:solidFill>
                <a:latin typeface="Arial" charset="0"/>
              </a:defRPr>
            </a:lvl7pPr>
            <a:lvl8pPr marL="3385452" indent="-225697" eaLnBrk="0" fontAlgn="base" hangingPunct="0">
              <a:spcBef>
                <a:spcPct val="0"/>
              </a:spcBef>
              <a:spcAft>
                <a:spcPct val="0"/>
              </a:spcAft>
              <a:defRPr>
                <a:solidFill>
                  <a:schemeClr val="tx1"/>
                </a:solidFill>
                <a:latin typeface="Arial" charset="0"/>
              </a:defRPr>
            </a:lvl8pPr>
            <a:lvl9pPr marL="3836845" indent="-225697" eaLnBrk="0" fontAlgn="base" hangingPunct="0">
              <a:spcBef>
                <a:spcPct val="0"/>
              </a:spcBef>
              <a:spcAft>
                <a:spcPct val="0"/>
              </a:spcAft>
              <a:defRPr>
                <a:solidFill>
                  <a:schemeClr val="tx1"/>
                </a:solidFill>
                <a:latin typeface="Arial" charset="0"/>
              </a:defRPr>
            </a:lvl9pPr>
          </a:lstStyle>
          <a:p>
            <a:fld id="{90E3E4A9-09C8-46A6-837F-999EF2CF4E28}" type="slidenum">
              <a:rPr lang="en-US">
                <a:solidFill>
                  <a:prstClr val="black"/>
                </a:solidFill>
              </a:rPr>
              <a:pPr/>
              <a:t>38</a:t>
            </a:fld>
            <a:endParaRPr lang="en-US">
              <a:solidFill>
                <a:prstClr val="black"/>
              </a:solidFill>
            </a:endParaRPr>
          </a:p>
        </p:txBody>
      </p:sp>
    </p:spTree>
    <p:extLst>
      <p:ext uri="{BB962C8B-B14F-4D97-AF65-F5344CB8AC3E}">
        <p14:creationId xmlns:p14="http://schemas.microsoft.com/office/powerpoint/2010/main" val="208554266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MY"/>
          </a:p>
        </p:txBody>
      </p:sp>
      <p:sp>
        <p:nvSpPr>
          <p:cNvPr id="4" name="Slide Number Placeholder 3"/>
          <p:cNvSpPr>
            <a:spLocks noGrp="1"/>
          </p:cNvSpPr>
          <p:nvPr>
            <p:ph type="sldNum" sz="quarter" idx="10"/>
          </p:nvPr>
        </p:nvSpPr>
        <p:spPr/>
        <p:txBody>
          <a:bodyPr/>
          <a:lstStyle/>
          <a:p>
            <a:fld id="{3AE64C79-EF60-448E-B926-A58E85799C52}" type="slidenum">
              <a:rPr lang="en-US" smtClean="0"/>
              <a:pPr/>
              <a:t>42</a:t>
            </a:fld>
            <a:endParaRPr lang="en-US"/>
          </a:p>
        </p:txBody>
      </p:sp>
    </p:spTree>
    <p:extLst>
      <p:ext uri="{BB962C8B-B14F-4D97-AF65-F5344CB8AC3E}">
        <p14:creationId xmlns:p14="http://schemas.microsoft.com/office/powerpoint/2010/main" val="422334430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51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smtClean="0"/>
          </a:p>
        </p:txBody>
      </p:sp>
      <p:sp>
        <p:nvSpPr>
          <p:cNvPr id="13517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charset="0"/>
              </a:defRPr>
            </a:lvl1pPr>
            <a:lvl2pPr marL="733515" indent="-282121">
              <a:defRPr>
                <a:solidFill>
                  <a:schemeClr val="tx1"/>
                </a:solidFill>
                <a:latin typeface="Arial" charset="0"/>
              </a:defRPr>
            </a:lvl2pPr>
            <a:lvl3pPr marL="1128484" indent="-225697">
              <a:defRPr>
                <a:solidFill>
                  <a:schemeClr val="tx1"/>
                </a:solidFill>
                <a:latin typeface="Arial" charset="0"/>
              </a:defRPr>
            </a:lvl3pPr>
            <a:lvl4pPr marL="1579877" indent="-225697">
              <a:defRPr>
                <a:solidFill>
                  <a:schemeClr val="tx1"/>
                </a:solidFill>
                <a:latin typeface="Arial" charset="0"/>
              </a:defRPr>
            </a:lvl4pPr>
            <a:lvl5pPr marL="2031271" indent="-225697">
              <a:defRPr>
                <a:solidFill>
                  <a:schemeClr val="tx1"/>
                </a:solidFill>
                <a:latin typeface="Arial" charset="0"/>
              </a:defRPr>
            </a:lvl5pPr>
            <a:lvl6pPr marL="2482665" indent="-225697" eaLnBrk="0" fontAlgn="base" hangingPunct="0">
              <a:spcBef>
                <a:spcPct val="0"/>
              </a:spcBef>
              <a:spcAft>
                <a:spcPct val="0"/>
              </a:spcAft>
              <a:defRPr>
                <a:solidFill>
                  <a:schemeClr val="tx1"/>
                </a:solidFill>
                <a:latin typeface="Arial" charset="0"/>
              </a:defRPr>
            </a:lvl6pPr>
            <a:lvl7pPr marL="2934058" indent="-225697" eaLnBrk="0" fontAlgn="base" hangingPunct="0">
              <a:spcBef>
                <a:spcPct val="0"/>
              </a:spcBef>
              <a:spcAft>
                <a:spcPct val="0"/>
              </a:spcAft>
              <a:defRPr>
                <a:solidFill>
                  <a:schemeClr val="tx1"/>
                </a:solidFill>
                <a:latin typeface="Arial" charset="0"/>
              </a:defRPr>
            </a:lvl7pPr>
            <a:lvl8pPr marL="3385452" indent="-225697" eaLnBrk="0" fontAlgn="base" hangingPunct="0">
              <a:spcBef>
                <a:spcPct val="0"/>
              </a:spcBef>
              <a:spcAft>
                <a:spcPct val="0"/>
              </a:spcAft>
              <a:defRPr>
                <a:solidFill>
                  <a:schemeClr val="tx1"/>
                </a:solidFill>
                <a:latin typeface="Arial" charset="0"/>
              </a:defRPr>
            </a:lvl8pPr>
            <a:lvl9pPr marL="3836845" indent="-225697" eaLnBrk="0" fontAlgn="base" hangingPunct="0">
              <a:spcBef>
                <a:spcPct val="0"/>
              </a:spcBef>
              <a:spcAft>
                <a:spcPct val="0"/>
              </a:spcAft>
              <a:defRPr>
                <a:solidFill>
                  <a:schemeClr val="tx1"/>
                </a:solidFill>
                <a:latin typeface="Arial" charset="0"/>
              </a:defRPr>
            </a:lvl9pPr>
          </a:lstStyle>
          <a:p>
            <a:fld id="{AD99C9D3-D3BE-4035-B241-B156D07B665B}" type="slidenum">
              <a:rPr lang="en-US">
                <a:solidFill>
                  <a:prstClr val="black"/>
                </a:solidFill>
              </a:rPr>
              <a:pPr/>
              <a:t>46</a:t>
            </a:fld>
            <a:endParaRPr lang="en-US">
              <a:solidFill>
                <a:prstClr val="black"/>
              </a:solidFill>
            </a:endParaRPr>
          </a:p>
        </p:txBody>
      </p:sp>
    </p:spTree>
    <p:extLst>
      <p:ext uri="{BB962C8B-B14F-4D97-AF65-F5344CB8AC3E}">
        <p14:creationId xmlns:p14="http://schemas.microsoft.com/office/powerpoint/2010/main" val="29614531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51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smtClean="0"/>
          </a:p>
        </p:txBody>
      </p:sp>
      <p:sp>
        <p:nvSpPr>
          <p:cNvPr id="13517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charset="0"/>
              </a:defRPr>
            </a:lvl1pPr>
            <a:lvl2pPr marL="733515" indent="-282121">
              <a:defRPr>
                <a:solidFill>
                  <a:schemeClr val="tx1"/>
                </a:solidFill>
                <a:latin typeface="Arial" charset="0"/>
              </a:defRPr>
            </a:lvl2pPr>
            <a:lvl3pPr marL="1128484" indent="-225697">
              <a:defRPr>
                <a:solidFill>
                  <a:schemeClr val="tx1"/>
                </a:solidFill>
                <a:latin typeface="Arial" charset="0"/>
              </a:defRPr>
            </a:lvl3pPr>
            <a:lvl4pPr marL="1579877" indent="-225697">
              <a:defRPr>
                <a:solidFill>
                  <a:schemeClr val="tx1"/>
                </a:solidFill>
                <a:latin typeface="Arial" charset="0"/>
              </a:defRPr>
            </a:lvl4pPr>
            <a:lvl5pPr marL="2031271" indent="-225697">
              <a:defRPr>
                <a:solidFill>
                  <a:schemeClr val="tx1"/>
                </a:solidFill>
                <a:latin typeface="Arial" charset="0"/>
              </a:defRPr>
            </a:lvl5pPr>
            <a:lvl6pPr marL="2482665" indent="-225697" eaLnBrk="0" fontAlgn="base" hangingPunct="0">
              <a:spcBef>
                <a:spcPct val="0"/>
              </a:spcBef>
              <a:spcAft>
                <a:spcPct val="0"/>
              </a:spcAft>
              <a:defRPr>
                <a:solidFill>
                  <a:schemeClr val="tx1"/>
                </a:solidFill>
                <a:latin typeface="Arial" charset="0"/>
              </a:defRPr>
            </a:lvl6pPr>
            <a:lvl7pPr marL="2934058" indent="-225697" eaLnBrk="0" fontAlgn="base" hangingPunct="0">
              <a:spcBef>
                <a:spcPct val="0"/>
              </a:spcBef>
              <a:spcAft>
                <a:spcPct val="0"/>
              </a:spcAft>
              <a:defRPr>
                <a:solidFill>
                  <a:schemeClr val="tx1"/>
                </a:solidFill>
                <a:latin typeface="Arial" charset="0"/>
              </a:defRPr>
            </a:lvl7pPr>
            <a:lvl8pPr marL="3385452" indent="-225697" eaLnBrk="0" fontAlgn="base" hangingPunct="0">
              <a:spcBef>
                <a:spcPct val="0"/>
              </a:spcBef>
              <a:spcAft>
                <a:spcPct val="0"/>
              </a:spcAft>
              <a:defRPr>
                <a:solidFill>
                  <a:schemeClr val="tx1"/>
                </a:solidFill>
                <a:latin typeface="Arial" charset="0"/>
              </a:defRPr>
            </a:lvl8pPr>
            <a:lvl9pPr marL="3836845" indent="-225697" eaLnBrk="0" fontAlgn="base" hangingPunct="0">
              <a:spcBef>
                <a:spcPct val="0"/>
              </a:spcBef>
              <a:spcAft>
                <a:spcPct val="0"/>
              </a:spcAft>
              <a:defRPr>
                <a:solidFill>
                  <a:schemeClr val="tx1"/>
                </a:solidFill>
                <a:latin typeface="Arial" charset="0"/>
              </a:defRPr>
            </a:lvl9pPr>
          </a:lstStyle>
          <a:p>
            <a:fld id="{AD99C9D3-D3BE-4035-B241-B156D07B665B}" type="slidenum">
              <a:rPr lang="en-US">
                <a:solidFill>
                  <a:prstClr val="black"/>
                </a:solidFill>
              </a:rPr>
              <a:pPr/>
              <a:t>47</a:t>
            </a:fld>
            <a:endParaRPr lang="en-US">
              <a:solidFill>
                <a:prstClr val="black"/>
              </a:solidFill>
            </a:endParaRPr>
          </a:p>
        </p:txBody>
      </p:sp>
    </p:spTree>
    <p:extLst>
      <p:ext uri="{BB962C8B-B14F-4D97-AF65-F5344CB8AC3E}">
        <p14:creationId xmlns:p14="http://schemas.microsoft.com/office/powerpoint/2010/main" val="208402927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51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smtClean="0"/>
          </a:p>
        </p:txBody>
      </p:sp>
      <p:sp>
        <p:nvSpPr>
          <p:cNvPr id="13517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charset="0"/>
              </a:defRPr>
            </a:lvl1pPr>
            <a:lvl2pPr marL="733515" indent="-282121">
              <a:defRPr>
                <a:solidFill>
                  <a:schemeClr val="tx1"/>
                </a:solidFill>
                <a:latin typeface="Arial" charset="0"/>
              </a:defRPr>
            </a:lvl2pPr>
            <a:lvl3pPr marL="1128484" indent="-225697">
              <a:defRPr>
                <a:solidFill>
                  <a:schemeClr val="tx1"/>
                </a:solidFill>
                <a:latin typeface="Arial" charset="0"/>
              </a:defRPr>
            </a:lvl3pPr>
            <a:lvl4pPr marL="1579877" indent="-225697">
              <a:defRPr>
                <a:solidFill>
                  <a:schemeClr val="tx1"/>
                </a:solidFill>
                <a:latin typeface="Arial" charset="0"/>
              </a:defRPr>
            </a:lvl4pPr>
            <a:lvl5pPr marL="2031271" indent="-225697">
              <a:defRPr>
                <a:solidFill>
                  <a:schemeClr val="tx1"/>
                </a:solidFill>
                <a:latin typeface="Arial" charset="0"/>
              </a:defRPr>
            </a:lvl5pPr>
            <a:lvl6pPr marL="2482665" indent="-225697" eaLnBrk="0" fontAlgn="base" hangingPunct="0">
              <a:spcBef>
                <a:spcPct val="0"/>
              </a:spcBef>
              <a:spcAft>
                <a:spcPct val="0"/>
              </a:spcAft>
              <a:defRPr>
                <a:solidFill>
                  <a:schemeClr val="tx1"/>
                </a:solidFill>
                <a:latin typeface="Arial" charset="0"/>
              </a:defRPr>
            </a:lvl6pPr>
            <a:lvl7pPr marL="2934058" indent="-225697" eaLnBrk="0" fontAlgn="base" hangingPunct="0">
              <a:spcBef>
                <a:spcPct val="0"/>
              </a:spcBef>
              <a:spcAft>
                <a:spcPct val="0"/>
              </a:spcAft>
              <a:defRPr>
                <a:solidFill>
                  <a:schemeClr val="tx1"/>
                </a:solidFill>
                <a:latin typeface="Arial" charset="0"/>
              </a:defRPr>
            </a:lvl7pPr>
            <a:lvl8pPr marL="3385452" indent="-225697" eaLnBrk="0" fontAlgn="base" hangingPunct="0">
              <a:spcBef>
                <a:spcPct val="0"/>
              </a:spcBef>
              <a:spcAft>
                <a:spcPct val="0"/>
              </a:spcAft>
              <a:defRPr>
                <a:solidFill>
                  <a:schemeClr val="tx1"/>
                </a:solidFill>
                <a:latin typeface="Arial" charset="0"/>
              </a:defRPr>
            </a:lvl8pPr>
            <a:lvl9pPr marL="3836845" indent="-225697" eaLnBrk="0" fontAlgn="base" hangingPunct="0">
              <a:spcBef>
                <a:spcPct val="0"/>
              </a:spcBef>
              <a:spcAft>
                <a:spcPct val="0"/>
              </a:spcAft>
              <a:defRPr>
                <a:solidFill>
                  <a:schemeClr val="tx1"/>
                </a:solidFill>
                <a:latin typeface="Arial" charset="0"/>
              </a:defRPr>
            </a:lvl9pPr>
          </a:lstStyle>
          <a:p>
            <a:fld id="{AD99C9D3-D3BE-4035-B241-B156D07B665B}" type="slidenum">
              <a:rPr lang="en-US">
                <a:solidFill>
                  <a:prstClr val="black"/>
                </a:solidFill>
              </a:rPr>
              <a:pPr/>
              <a:t>48</a:t>
            </a:fld>
            <a:endParaRPr lang="en-US">
              <a:solidFill>
                <a:prstClr val="black"/>
              </a:solidFill>
            </a:endParaRPr>
          </a:p>
        </p:txBody>
      </p:sp>
    </p:spTree>
    <p:extLst>
      <p:ext uri="{BB962C8B-B14F-4D97-AF65-F5344CB8AC3E}">
        <p14:creationId xmlns:p14="http://schemas.microsoft.com/office/powerpoint/2010/main" val="2459287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E64C79-EF60-448E-B926-A58E85799C52}" type="slidenum">
              <a:rPr lang="en-US" smtClean="0"/>
              <a:pPr/>
              <a:t>4</a:t>
            </a:fld>
            <a:endParaRPr lang="en-US"/>
          </a:p>
        </p:txBody>
      </p:sp>
    </p:spTree>
    <p:extLst>
      <p:ext uri="{BB962C8B-B14F-4D97-AF65-F5344CB8AC3E}">
        <p14:creationId xmlns:p14="http://schemas.microsoft.com/office/powerpoint/2010/main" val="323176329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51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smtClean="0"/>
          </a:p>
        </p:txBody>
      </p:sp>
      <p:sp>
        <p:nvSpPr>
          <p:cNvPr id="13517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charset="0"/>
              </a:defRPr>
            </a:lvl1pPr>
            <a:lvl2pPr marL="733515" indent="-282121">
              <a:defRPr>
                <a:solidFill>
                  <a:schemeClr val="tx1"/>
                </a:solidFill>
                <a:latin typeface="Arial" charset="0"/>
              </a:defRPr>
            </a:lvl2pPr>
            <a:lvl3pPr marL="1128484" indent="-225697">
              <a:defRPr>
                <a:solidFill>
                  <a:schemeClr val="tx1"/>
                </a:solidFill>
                <a:latin typeface="Arial" charset="0"/>
              </a:defRPr>
            </a:lvl3pPr>
            <a:lvl4pPr marL="1579877" indent="-225697">
              <a:defRPr>
                <a:solidFill>
                  <a:schemeClr val="tx1"/>
                </a:solidFill>
                <a:latin typeface="Arial" charset="0"/>
              </a:defRPr>
            </a:lvl4pPr>
            <a:lvl5pPr marL="2031271" indent="-225697">
              <a:defRPr>
                <a:solidFill>
                  <a:schemeClr val="tx1"/>
                </a:solidFill>
                <a:latin typeface="Arial" charset="0"/>
              </a:defRPr>
            </a:lvl5pPr>
            <a:lvl6pPr marL="2482665" indent="-225697" eaLnBrk="0" fontAlgn="base" hangingPunct="0">
              <a:spcBef>
                <a:spcPct val="0"/>
              </a:spcBef>
              <a:spcAft>
                <a:spcPct val="0"/>
              </a:spcAft>
              <a:defRPr>
                <a:solidFill>
                  <a:schemeClr val="tx1"/>
                </a:solidFill>
                <a:latin typeface="Arial" charset="0"/>
              </a:defRPr>
            </a:lvl6pPr>
            <a:lvl7pPr marL="2934058" indent="-225697" eaLnBrk="0" fontAlgn="base" hangingPunct="0">
              <a:spcBef>
                <a:spcPct val="0"/>
              </a:spcBef>
              <a:spcAft>
                <a:spcPct val="0"/>
              </a:spcAft>
              <a:defRPr>
                <a:solidFill>
                  <a:schemeClr val="tx1"/>
                </a:solidFill>
                <a:latin typeface="Arial" charset="0"/>
              </a:defRPr>
            </a:lvl7pPr>
            <a:lvl8pPr marL="3385452" indent="-225697" eaLnBrk="0" fontAlgn="base" hangingPunct="0">
              <a:spcBef>
                <a:spcPct val="0"/>
              </a:spcBef>
              <a:spcAft>
                <a:spcPct val="0"/>
              </a:spcAft>
              <a:defRPr>
                <a:solidFill>
                  <a:schemeClr val="tx1"/>
                </a:solidFill>
                <a:latin typeface="Arial" charset="0"/>
              </a:defRPr>
            </a:lvl8pPr>
            <a:lvl9pPr marL="3836845" indent="-225697" eaLnBrk="0" fontAlgn="base" hangingPunct="0">
              <a:spcBef>
                <a:spcPct val="0"/>
              </a:spcBef>
              <a:spcAft>
                <a:spcPct val="0"/>
              </a:spcAft>
              <a:defRPr>
                <a:solidFill>
                  <a:schemeClr val="tx1"/>
                </a:solidFill>
                <a:latin typeface="Arial" charset="0"/>
              </a:defRPr>
            </a:lvl9pPr>
          </a:lstStyle>
          <a:p>
            <a:fld id="{AD99C9D3-D3BE-4035-B241-B156D07B665B}" type="slidenum">
              <a:rPr lang="en-US">
                <a:solidFill>
                  <a:prstClr val="black"/>
                </a:solidFill>
              </a:rPr>
              <a:pPr/>
              <a:t>49</a:t>
            </a:fld>
            <a:endParaRPr lang="en-US">
              <a:solidFill>
                <a:prstClr val="black"/>
              </a:solidFill>
            </a:endParaRPr>
          </a:p>
        </p:txBody>
      </p:sp>
    </p:spTree>
    <p:extLst>
      <p:ext uri="{BB962C8B-B14F-4D97-AF65-F5344CB8AC3E}">
        <p14:creationId xmlns:p14="http://schemas.microsoft.com/office/powerpoint/2010/main" val="233101594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51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smtClean="0"/>
          </a:p>
        </p:txBody>
      </p:sp>
      <p:sp>
        <p:nvSpPr>
          <p:cNvPr id="13517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charset="0"/>
              </a:defRPr>
            </a:lvl1pPr>
            <a:lvl2pPr marL="733515" indent="-282121">
              <a:defRPr>
                <a:solidFill>
                  <a:schemeClr val="tx1"/>
                </a:solidFill>
                <a:latin typeface="Arial" charset="0"/>
              </a:defRPr>
            </a:lvl2pPr>
            <a:lvl3pPr marL="1128484" indent="-225697">
              <a:defRPr>
                <a:solidFill>
                  <a:schemeClr val="tx1"/>
                </a:solidFill>
                <a:latin typeface="Arial" charset="0"/>
              </a:defRPr>
            </a:lvl3pPr>
            <a:lvl4pPr marL="1579877" indent="-225697">
              <a:defRPr>
                <a:solidFill>
                  <a:schemeClr val="tx1"/>
                </a:solidFill>
                <a:latin typeface="Arial" charset="0"/>
              </a:defRPr>
            </a:lvl4pPr>
            <a:lvl5pPr marL="2031271" indent="-225697">
              <a:defRPr>
                <a:solidFill>
                  <a:schemeClr val="tx1"/>
                </a:solidFill>
                <a:latin typeface="Arial" charset="0"/>
              </a:defRPr>
            </a:lvl5pPr>
            <a:lvl6pPr marL="2482665" indent="-225697" eaLnBrk="0" fontAlgn="base" hangingPunct="0">
              <a:spcBef>
                <a:spcPct val="0"/>
              </a:spcBef>
              <a:spcAft>
                <a:spcPct val="0"/>
              </a:spcAft>
              <a:defRPr>
                <a:solidFill>
                  <a:schemeClr val="tx1"/>
                </a:solidFill>
                <a:latin typeface="Arial" charset="0"/>
              </a:defRPr>
            </a:lvl6pPr>
            <a:lvl7pPr marL="2934058" indent="-225697" eaLnBrk="0" fontAlgn="base" hangingPunct="0">
              <a:spcBef>
                <a:spcPct val="0"/>
              </a:spcBef>
              <a:spcAft>
                <a:spcPct val="0"/>
              </a:spcAft>
              <a:defRPr>
                <a:solidFill>
                  <a:schemeClr val="tx1"/>
                </a:solidFill>
                <a:latin typeface="Arial" charset="0"/>
              </a:defRPr>
            </a:lvl7pPr>
            <a:lvl8pPr marL="3385452" indent="-225697" eaLnBrk="0" fontAlgn="base" hangingPunct="0">
              <a:spcBef>
                <a:spcPct val="0"/>
              </a:spcBef>
              <a:spcAft>
                <a:spcPct val="0"/>
              </a:spcAft>
              <a:defRPr>
                <a:solidFill>
                  <a:schemeClr val="tx1"/>
                </a:solidFill>
                <a:latin typeface="Arial" charset="0"/>
              </a:defRPr>
            </a:lvl8pPr>
            <a:lvl9pPr marL="3836845" indent="-225697" eaLnBrk="0" fontAlgn="base" hangingPunct="0">
              <a:spcBef>
                <a:spcPct val="0"/>
              </a:spcBef>
              <a:spcAft>
                <a:spcPct val="0"/>
              </a:spcAft>
              <a:defRPr>
                <a:solidFill>
                  <a:schemeClr val="tx1"/>
                </a:solidFill>
                <a:latin typeface="Arial" charset="0"/>
              </a:defRPr>
            </a:lvl9pPr>
          </a:lstStyle>
          <a:p>
            <a:fld id="{AD99C9D3-D3BE-4035-B241-B156D07B665B}" type="slidenum">
              <a:rPr lang="en-US">
                <a:solidFill>
                  <a:prstClr val="black"/>
                </a:solidFill>
              </a:rPr>
              <a:pPr/>
              <a:t>50</a:t>
            </a:fld>
            <a:endParaRPr lang="en-US">
              <a:solidFill>
                <a:prstClr val="black"/>
              </a:solidFill>
            </a:endParaRPr>
          </a:p>
        </p:txBody>
      </p:sp>
    </p:spTree>
    <p:extLst>
      <p:ext uri="{BB962C8B-B14F-4D97-AF65-F5344CB8AC3E}">
        <p14:creationId xmlns:p14="http://schemas.microsoft.com/office/powerpoint/2010/main" val="368940498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61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smtClean="0"/>
          </a:p>
        </p:txBody>
      </p:sp>
      <p:sp>
        <p:nvSpPr>
          <p:cNvPr id="13619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charset="0"/>
              </a:defRPr>
            </a:lvl1pPr>
            <a:lvl2pPr marL="733515" indent="-282121">
              <a:defRPr>
                <a:solidFill>
                  <a:schemeClr val="tx1"/>
                </a:solidFill>
                <a:latin typeface="Arial" charset="0"/>
              </a:defRPr>
            </a:lvl2pPr>
            <a:lvl3pPr marL="1128484" indent="-225697">
              <a:defRPr>
                <a:solidFill>
                  <a:schemeClr val="tx1"/>
                </a:solidFill>
                <a:latin typeface="Arial" charset="0"/>
              </a:defRPr>
            </a:lvl3pPr>
            <a:lvl4pPr marL="1579877" indent="-225697">
              <a:defRPr>
                <a:solidFill>
                  <a:schemeClr val="tx1"/>
                </a:solidFill>
                <a:latin typeface="Arial" charset="0"/>
              </a:defRPr>
            </a:lvl4pPr>
            <a:lvl5pPr marL="2031271" indent="-225697">
              <a:defRPr>
                <a:solidFill>
                  <a:schemeClr val="tx1"/>
                </a:solidFill>
                <a:latin typeface="Arial" charset="0"/>
              </a:defRPr>
            </a:lvl5pPr>
            <a:lvl6pPr marL="2482665" indent="-225697" eaLnBrk="0" fontAlgn="base" hangingPunct="0">
              <a:spcBef>
                <a:spcPct val="0"/>
              </a:spcBef>
              <a:spcAft>
                <a:spcPct val="0"/>
              </a:spcAft>
              <a:defRPr>
                <a:solidFill>
                  <a:schemeClr val="tx1"/>
                </a:solidFill>
                <a:latin typeface="Arial" charset="0"/>
              </a:defRPr>
            </a:lvl6pPr>
            <a:lvl7pPr marL="2934058" indent="-225697" eaLnBrk="0" fontAlgn="base" hangingPunct="0">
              <a:spcBef>
                <a:spcPct val="0"/>
              </a:spcBef>
              <a:spcAft>
                <a:spcPct val="0"/>
              </a:spcAft>
              <a:defRPr>
                <a:solidFill>
                  <a:schemeClr val="tx1"/>
                </a:solidFill>
                <a:latin typeface="Arial" charset="0"/>
              </a:defRPr>
            </a:lvl7pPr>
            <a:lvl8pPr marL="3385452" indent="-225697" eaLnBrk="0" fontAlgn="base" hangingPunct="0">
              <a:spcBef>
                <a:spcPct val="0"/>
              </a:spcBef>
              <a:spcAft>
                <a:spcPct val="0"/>
              </a:spcAft>
              <a:defRPr>
                <a:solidFill>
                  <a:schemeClr val="tx1"/>
                </a:solidFill>
                <a:latin typeface="Arial" charset="0"/>
              </a:defRPr>
            </a:lvl8pPr>
            <a:lvl9pPr marL="3836845" indent="-225697" eaLnBrk="0" fontAlgn="base" hangingPunct="0">
              <a:spcBef>
                <a:spcPct val="0"/>
              </a:spcBef>
              <a:spcAft>
                <a:spcPct val="0"/>
              </a:spcAft>
              <a:defRPr>
                <a:solidFill>
                  <a:schemeClr val="tx1"/>
                </a:solidFill>
                <a:latin typeface="Arial" charset="0"/>
              </a:defRPr>
            </a:lvl9pPr>
          </a:lstStyle>
          <a:p>
            <a:fld id="{6072A9E6-5A8F-4D84-BF44-1323B968B05C}" type="slidenum">
              <a:rPr lang="en-US">
                <a:solidFill>
                  <a:prstClr val="black"/>
                </a:solidFill>
              </a:rPr>
              <a:pPr/>
              <a:t>51</a:t>
            </a:fld>
            <a:endParaRPr lang="en-US">
              <a:solidFill>
                <a:prstClr val="black"/>
              </a:solidFill>
            </a:endParaRPr>
          </a:p>
        </p:txBody>
      </p:sp>
    </p:spTree>
    <p:extLst>
      <p:ext uri="{BB962C8B-B14F-4D97-AF65-F5344CB8AC3E}">
        <p14:creationId xmlns:p14="http://schemas.microsoft.com/office/powerpoint/2010/main" val="266362866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7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smtClean="0"/>
          </a:p>
        </p:txBody>
      </p:sp>
      <p:sp>
        <p:nvSpPr>
          <p:cNvPr id="137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charset="0"/>
              </a:defRPr>
            </a:lvl1pPr>
            <a:lvl2pPr marL="733515" indent="-282121">
              <a:defRPr>
                <a:solidFill>
                  <a:schemeClr val="tx1"/>
                </a:solidFill>
                <a:latin typeface="Arial" charset="0"/>
              </a:defRPr>
            </a:lvl2pPr>
            <a:lvl3pPr marL="1128484" indent="-225697">
              <a:defRPr>
                <a:solidFill>
                  <a:schemeClr val="tx1"/>
                </a:solidFill>
                <a:latin typeface="Arial" charset="0"/>
              </a:defRPr>
            </a:lvl3pPr>
            <a:lvl4pPr marL="1579877" indent="-225697">
              <a:defRPr>
                <a:solidFill>
                  <a:schemeClr val="tx1"/>
                </a:solidFill>
                <a:latin typeface="Arial" charset="0"/>
              </a:defRPr>
            </a:lvl4pPr>
            <a:lvl5pPr marL="2031271" indent="-225697">
              <a:defRPr>
                <a:solidFill>
                  <a:schemeClr val="tx1"/>
                </a:solidFill>
                <a:latin typeface="Arial" charset="0"/>
              </a:defRPr>
            </a:lvl5pPr>
            <a:lvl6pPr marL="2482665" indent="-225697" eaLnBrk="0" fontAlgn="base" hangingPunct="0">
              <a:spcBef>
                <a:spcPct val="0"/>
              </a:spcBef>
              <a:spcAft>
                <a:spcPct val="0"/>
              </a:spcAft>
              <a:defRPr>
                <a:solidFill>
                  <a:schemeClr val="tx1"/>
                </a:solidFill>
                <a:latin typeface="Arial" charset="0"/>
              </a:defRPr>
            </a:lvl6pPr>
            <a:lvl7pPr marL="2934058" indent="-225697" eaLnBrk="0" fontAlgn="base" hangingPunct="0">
              <a:spcBef>
                <a:spcPct val="0"/>
              </a:spcBef>
              <a:spcAft>
                <a:spcPct val="0"/>
              </a:spcAft>
              <a:defRPr>
                <a:solidFill>
                  <a:schemeClr val="tx1"/>
                </a:solidFill>
                <a:latin typeface="Arial" charset="0"/>
              </a:defRPr>
            </a:lvl7pPr>
            <a:lvl8pPr marL="3385452" indent="-225697" eaLnBrk="0" fontAlgn="base" hangingPunct="0">
              <a:spcBef>
                <a:spcPct val="0"/>
              </a:spcBef>
              <a:spcAft>
                <a:spcPct val="0"/>
              </a:spcAft>
              <a:defRPr>
                <a:solidFill>
                  <a:schemeClr val="tx1"/>
                </a:solidFill>
                <a:latin typeface="Arial" charset="0"/>
              </a:defRPr>
            </a:lvl8pPr>
            <a:lvl9pPr marL="3836845" indent="-225697" eaLnBrk="0" fontAlgn="base" hangingPunct="0">
              <a:spcBef>
                <a:spcPct val="0"/>
              </a:spcBef>
              <a:spcAft>
                <a:spcPct val="0"/>
              </a:spcAft>
              <a:defRPr>
                <a:solidFill>
                  <a:schemeClr val="tx1"/>
                </a:solidFill>
                <a:latin typeface="Arial" charset="0"/>
              </a:defRPr>
            </a:lvl9pPr>
          </a:lstStyle>
          <a:p>
            <a:fld id="{7E465DF4-2D8D-441A-9378-E01081E556D5}" type="slidenum">
              <a:rPr lang="en-US">
                <a:solidFill>
                  <a:prstClr val="black"/>
                </a:solidFill>
              </a:rPr>
              <a:pPr/>
              <a:t>52</a:t>
            </a:fld>
            <a:endParaRPr lang="en-US">
              <a:solidFill>
                <a:prstClr val="black"/>
              </a:solidFill>
            </a:endParaRPr>
          </a:p>
        </p:txBody>
      </p:sp>
    </p:spTree>
    <p:extLst>
      <p:ext uri="{BB962C8B-B14F-4D97-AF65-F5344CB8AC3E}">
        <p14:creationId xmlns:p14="http://schemas.microsoft.com/office/powerpoint/2010/main" val="379842845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82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smtClean="0"/>
          </a:p>
        </p:txBody>
      </p:sp>
      <p:sp>
        <p:nvSpPr>
          <p:cNvPr id="13824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charset="0"/>
              </a:defRPr>
            </a:lvl1pPr>
            <a:lvl2pPr marL="733515" indent="-282121">
              <a:defRPr>
                <a:solidFill>
                  <a:schemeClr val="tx1"/>
                </a:solidFill>
                <a:latin typeface="Arial" charset="0"/>
              </a:defRPr>
            </a:lvl2pPr>
            <a:lvl3pPr marL="1128484" indent="-225697">
              <a:defRPr>
                <a:solidFill>
                  <a:schemeClr val="tx1"/>
                </a:solidFill>
                <a:latin typeface="Arial" charset="0"/>
              </a:defRPr>
            </a:lvl3pPr>
            <a:lvl4pPr marL="1579877" indent="-225697">
              <a:defRPr>
                <a:solidFill>
                  <a:schemeClr val="tx1"/>
                </a:solidFill>
                <a:latin typeface="Arial" charset="0"/>
              </a:defRPr>
            </a:lvl4pPr>
            <a:lvl5pPr marL="2031271" indent="-225697">
              <a:defRPr>
                <a:solidFill>
                  <a:schemeClr val="tx1"/>
                </a:solidFill>
                <a:latin typeface="Arial" charset="0"/>
              </a:defRPr>
            </a:lvl5pPr>
            <a:lvl6pPr marL="2482665" indent="-225697" eaLnBrk="0" fontAlgn="base" hangingPunct="0">
              <a:spcBef>
                <a:spcPct val="0"/>
              </a:spcBef>
              <a:spcAft>
                <a:spcPct val="0"/>
              </a:spcAft>
              <a:defRPr>
                <a:solidFill>
                  <a:schemeClr val="tx1"/>
                </a:solidFill>
                <a:latin typeface="Arial" charset="0"/>
              </a:defRPr>
            </a:lvl6pPr>
            <a:lvl7pPr marL="2934058" indent="-225697" eaLnBrk="0" fontAlgn="base" hangingPunct="0">
              <a:spcBef>
                <a:spcPct val="0"/>
              </a:spcBef>
              <a:spcAft>
                <a:spcPct val="0"/>
              </a:spcAft>
              <a:defRPr>
                <a:solidFill>
                  <a:schemeClr val="tx1"/>
                </a:solidFill>
                <a:latin typeface="Arial" charset="0"/>
              </a:defRPr>
            </a:lvl7pPr>
            <a:lvl8pPr marL="3385452" indent="-225697" eaLnBrk="0" fontAlgn="base" hangingPunct="0">
              <a:spcBef>
                <a:spcPct val="0"/>
              </a:spcBef>
              <a:spcAft>
                <a:spcPct val="0"/>
              </a:spcAft>
              <a:defRPr>
                <a:solidFill>
                  <a:schemeClr val="tx1"/>
                </a:solidFill>
                <a:latin typeface="Arial" charset="0"/>
              </a:defRPr>
            </a:lvl8pPr>
            <a:lvl9pPr marL="3836845" indent="-225697" eaLnBrk="0" fontAlgn="base" hangingPunct="0">
              <a:spcBef>
                <a:spcPct val="0"/>
              </a:spcBef>
              <a:spcAft>
                <a:spcPct val="0"/>
              </a:spcAft>
              <a:defRPr>
                <a:solidFill>
                  <a:schemeClr val="tx1"/>
                </a:solidFill>
                <a:latin typeface="Arial" charset="0"/>
              </a:defRPr>
            </a:lvl9pPr>
          </a:lstStyle>
          <a:p>
            <a:fld id="{D5E4A5B2-D8BC-4837-83EF-3415EC34A488}" type="slidenum">
              <a:rPr lang="en-US">
                <a:solidFill>
                  <a:prstClr val="black"/>
                </a:solidFill>
              </a:rPr>
              <a:pPr/>
              <a:t>53</a:t>
            </a:fld>
            <a:endParaRPr lang="en-US">
              <a:solidFill>
                <a:prstClr val="black"/>
              </a:solidFill>
            </a:endParaRPr>
          </a:p>
        </p:txBody>
      </p:sp>
    </p:spTree>
    <p:extLst>
      <p:ext uri="{BB962C8B-B14F-4D97-AF65-F5344CB8AC3E}">
        <p14:creationId xmlns:p14="http://schemas.microsoft.com/office/powerpoint/2010/main" val="55986363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926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smtClean="0"/>
          </a:p>
        </p:txBody>
      </p:sp>
      <p:sp>
        <p:nvSpPr>
          <p:cNvPr id="13926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charset="0"/>
              </a:defRPr>
            </a:lvl1pPr>
            <a:lvl2pPr marL="733515" indent="-282121">
              <a:defRPr>
                <a:solidFill>
                  <a:schemeClr val="tx1"/>
                </a:solidFill>
                <a:latin typeface="Arial" charset="0"/>
              </a:defRPr>
            </a:lvl2pPr>
            <a:lvl3pPr marL="1128484" indent="-225697">
              <a:defRPr>
                <a:solidFill>
                  <a:schemeClr val="tx1"/>
                </a:solidFill>
                <a:latin typeface="Arial" charset="0"/>
              </a:defRPr>
            </a:lvl3pPr>
            <a:lvl4pPr marL="1579877" indent="-225697">
              <a:defRPr>
                <a:solidFill>
                  <a:schemeClr val="tx1"/>
                </a:solidFill>
                <a:latin typeface="Arial" charset="0"/>
              </a:defRPr>
            </a:lvl4pPr>
            <a:lvl5pPr marL="2031271" indent="-225697">
              <a:defRPr>
                <a:solidFill>
                  <a:schemeClr val="tx1"/>
                </a:solidFill>
                <a:latin typeface="Arial" charset="0"/>
              </a:defRPr>
            </a:lvl5pPr>
            <a:lvl6pPr marL="2482665" indent="-225697" eaLnBrk="0" fontAlgn="base" hangingPunct="0">
              <a:spcBef>
                <a:spcPct val="0"/>
              </a:spcBef>
              <a:spcAft>
                <a:spcPct val="0"/>
              </a:spcAft>
              <a:defRPr>
                <a:solidFill>
                  <a:schemeClr val="tx1"/>
                </a:solidFill>
                <a:latin typeface="Arial" charset="0"/>
              </a:defRPr>
            </a:lvl6pPr>
            <a:lvl7pPr marL="2934058" indent="-225697" eaLnBrk="0" fontAlgn="base" hangingPunct="0">
              <a:spcBef>
                <a:spcPct val="0"/>
              </a:spcBef>
              <a:spcAft>
                <a:spcPct val="0"/>
              </a:spcAft>
              <a:defRPr>
                <a:solidFill>
                  <a:schemeClr val="tx1"/>
                </a:solidFill>
                <a:latin typeface="Arial" charset="0"/>
              </a:defRPr>
            </a:lvl7pPr>
            <a:lvl8pPr marL="3385452" indent="-225697" eaLnBrk="0" fontAlgn="base" hangingPunct="0">
              <a:spcBef>
                <a:spcPct val="0"/>
              </a:spcBef>
              <a:spcAft>
                <a:spcPct val="0"/>
              </a:spcAft>
              <a:defRPr>
                <a:solidFill>
                  <a:schemeClr val="tx1"/>
                </a:solidFill>
                <a:latin typeface="Arial" charset="0"/>
              </a:defRPr>
            </a:lvl8pPr>
            <a:lvl9pPr marL="3836845" indent="-225697" eaLnBrk="0" fontAlgn="base" hangingPunct="0">
              <a:spcBef>
                <a:spcPct val="0"/>
              </a:spcBef>
              <a:spcAft>
                <a:spcPct val="0"/>
              </a:spcAft>
              <a:defRPr>
                <a:solidFill>
                  <a:schemeClr val="tx1"/>
                </a:solidFill>
                <a:latin typeface="Arial" charset="0"/>
              </a:defRPr>
            </a:lvl9pPr>
          </a:lstStyle>
          <a:p>
            <a:fld id="{D397A48B-4C38-4B49-9102-EBC6222ABC30}" type="slidenum">
              <a:rPr lang="en-US">
                <a:solidFill>
                  <a:prstClr val="black"/>
                </a:solidFill>
              </a:rPr>
              <a:pPr/>
              <a:t>54</a:t>
            </a:fld>
            <a:endParaRPr lang="en-US">
              <a:solidFill>
                <a:prstClr val="black"/>
              </a:solidFill>
            </a:endParaRPr>
          </a:p>
        </p:txBody>
      </p:sp>
    </p:spTree>
    <p:extLst>
      <p:ext uri="{BB962C8B-B14F-4D97-AF65-F5344CB8AC3E}">
        <p14:creationId xmlns:p14="http://schemas.microsoft.com/office/powerpoint/2010/main" val="156444454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029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smtClean="0"/>
          </a:p>
        </p:txBody>
      </p:sp>
      <p:sp>
        <p:nvSpPr>
          <p:cNvPr id="14029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charset="0"/>
              </a:defRPr>
            </a:lvl1pPr>
            <a:lvl2pPr marL="733515" indent="-282121">
              <a:defRPr>
                <a:solidFill>
                  <a:schemeClr val="tx1"/>
                </a:solidFill>
                <a:latin typeface="Arial" charset="0"/>
              </a:defRPr>
            </a:lvl2pPr>
            <a:lvl3pPr marL="1128484" indent="-225697">
              <a:defRPr>
                <a:solidFill>
                  <a:schemeClr val="tx1"/>
                </a:solidFill>
                <a:latin typeface="Arial" charset="0"/>
              </a:defRPr>
            </a:lvl3pPr>
            <a:lvl4pPr marL="1579877" indent="-225697">
              <a:defRPr>
                <a:solidFill>
                  <a:schemeClr val="tx1"/>
                </a:solidFill>
                <a:latin typeface="Arial" charset="0"/>
              </a:defRPr>
            </a:lvl4pPr>
            <a:lvl5pPr marL="2031271" indent="-225697">
              <a:defRPr>
                <a:solidFill>
                  <a:schemeClr val="tx1"/>
                </a:solidFill>
                <a:latin typeface="Arial" charset="0"/>
              </a:defRPr>
            </a:lvl5pPr>
            <a:lvl6pPr marL="2482665" indent="-225697" eaLnBrk="0" fontAlgn="base" hangingPunct="0">
              <a:spcBef>
                <a:spcPct val="0"/>
              </a:spcBef>
              <a:spcAft>
                <a:spcPct val="0"/>
              </a:spcAft>
              <a:defRPr>
                <a:solidFill>
                  <a:schemeClr val="tx1"/>
                </a:solidFill>
                <a:latin typeface="Arial" charset="0"/>
              </a:defRPr>
            </a:lvl6pPr>
            <a:lvl7pPr marL="2934058" indent="-225697" eaLnBrk="0" fontAlgn="base" hangingPunct="0">
              <a:spcBef>
                <a:spcPct val="0"/>
              </a:spcBef>
              <a:spcAft>
                <a:spcPct val="0"/>
              </a:spcAft>
              <a:defRPr>
                <a:solidFill>
                  <a:schemeClr val="tx1"/>
                </a:solidFill>
                <a:latin typeface="Arial" charset="0"/>
              </a:defRPr>
            </a:lvl7pPr>
            <a:lvl8pPr marL="3385452" indent="-225697" eaLnBrk="0" fontAlgn="base" hangingPunct="0">
              <a:spcBef>
                <a:spcPct val="0"/>
              </a:spcBef>
              <a:spcAft>
                <a:spcPct val="0"/>
              </a:spcAft>
              <a:defRPr>
                <a:solidFill>
                  <a:schemeClr val="tx1"/>
                </a:solidFill>
                <a:latin typeface="Arial" charset="0"/>
              </a:defRPr>
            </a:lvl8pPr>
            <a:lvl9pPr marL="3836845" indent="-225697" eaLnBrk="0" fontAlgn="base" hangingPunct="0">
              <a:spcBef>
                <a:spcPct val="0"/>
              </a:spcBef>
              <a:spcAft>
                <a:spcPct val="0"/>
              </a:spcAft>
              <a:defRPr>
                <a:solidFill>
                  <a:schemeClr val="tx1"/>
                </a:solidFill>
                <a:latin typeface="Arial" charset="0"/>
              </a:defRPr>
            </a:lvl9pPr>
          </a:lstStyle>
          <a:p>
            <a:fld id="{C373E781-75BE-4D01-BB27-DC72815ECC24}" type="slidenum">
              <a:rPr lang="en-US">
                <a:solidFill>
                  <a:prstClr val="black"/>
                </a:solidFill>
              </a:rPr>
              <a:pPr/>
              <a:t>55</a:t>
            </a:fld>
            <a:endParaRPr lang="en-US">
              <a:solidFill>
                <a:prstClr val="black"/>
              </a:solidFill>
            </a:endParaRPr>
          </a:p>
        </p:txBody>
      </p:sp>
    </p:spTree>
    <p:extLst>
      <p:ext uri="{BB962C8B-B14F-4D97-AF65-F5344CB8AC3E}">
        <p14:creationId xmlns:p14="http://schemas.microsoft.com/office/powerpoint/2010/main" val="390340497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131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smtClean="0"/>
          </a:p>
        </p:txBody>
      </p:sp>
      <p:sp>
        <p:nvSpPr>
          <p:cNvPr id="14131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charset="0"/>
              </a:defRPr>
            </a:lvl1pPr>
            <a:lvl2pPr marL="733515" indent="-282121">
              <a:defRPr>
                <a:solidFill>
                  <a:schemeClr val="tx1"/>
                </a:solidFill>
                <a:latin typeface="Arial" charset="0"/>
              </a:defRPr>
            </a:lvl2pPr>
            <a:lvl3pPr marL="1128484" indent="-225697">
              <a:defRPr>
                <a:solidFill>
                  <a:schemeClr val="tx1"/>
                </a:solidFill>
                <a:latin typeface="Arial" charset="0"/>
              </a:defRPr>
            </a:lvl3pPr>
            <a:lvl4pPr marL="1579877" indent="-225697">
              <a:defRPr>
                <a:solidFill>
                  <a:schemeClr val="tx1"/>
                </a:solidFill>
                <a:latin typeface="Arial" charset="0"/>
              </a:defRPr>
            </a:lvl4pPr>
            <a:lvl5pPr marL="2031271" indent="-225697">
              <a:defRPr>
                <a:solidFill>
                  <a:schemeClr val="tx1"/>
                </a:solidFill>
                <a:latin typeface="Arial" charset="0"/>
              </a:defRPr>
            </a:lvl5pPr>
            <a:lvl6pPr marL="2482665" indent="-225697" eaLnBrk="0" fontAlgn="base" hangingPunct="0">
              <a:spcBef>
                <a:spcPct val="0"/>
              </a:spcBef>
              <a:spcAft>
                <a:spcPct val="0"/>
              </a:spcAft>
              <a:defRPr>
                <a:solidFill>
                  <a:schemeClr val="tx1"/>
                </a:solidFill>
                <a:latin typeface="Arial" charset="0"/>
              </a:defRPr>
            </a:lvl6pPr>
            <a:lvl7pPr marL="2934058" indent="-225697" eaLnBrk="0" fontAlgn="base" hangingPunct="0">
              <a:spcBef>
                <a:spcPct val="0"/>
              </a:spcBef>
              <a:spcAft>
                <a:spcPct val="0"/>
              </a:spcAft>
              <a:defRPr>
                <a:solidFill>
                  <a:schemeClr val="tx1"/>
                </a:solidFill>
                <a:latin typeface="Arial" charset="0"/>
              </a:defRPr>
            </a:lvl7pPr>
            <a:lvl8pPr marL="3385452" indent="-225697" eaLnBrk="0" fontAlgn="base" hangingPunct="0">
              <a:spcBef>
                <a:spcPct val="0"/>
              </a:spcBef>
              <a:spcAft>
                <a:spcPct val="0"/>
              </a:spcAft>
              <a:defRPr>
                <a:solidFill>
                  <a:schemeClr val="tx1"/>
                </a:solidFill>
                <a:latin typeface="Arial" charset="0"/>
              </a:defRPr>
            </a:lvl8pPr>
            <a:lvl9pPr marL="3836845" indent="-225697" eaLnBrk="0" fontAlgn="base" hangingPunct="0">
              <a:spcBef>
                <a:spcPct val="0"/>
              </a:spcBef>
              <a:spcAft>
                <a:spcPct val="0"/>
              </a:spcAft>
              <a:defRPr>
                <a:solidFill>
                  <a:schemeClr val="tx1"/>
                </a:solidFill>
                <a:latin typeface="Arial" charset="0"/>
              </a:defRPr>
            </a:lvl9pPr>
          </a:lstStyle>
          <a:p>
            <a:fld id="{CE252C0C-3F89-413F-93B4-D48B20653D2B}" type="slidenum">
              <a:rPr lang="en-US">
                <a:solidFill>
                  <a:prstClr val="black"/>
                </a:solidFill>
              </a:rPr>
              <a:pPr/>
              <a:t>56</a:t>
            </a:fld>
            <a:endParaRPr lang="en-US">
              <a:solidFill>
                <a:prstClr val="black"/>
              </a:solidFill>
            </a:endParaRPr>
          </a:p>
        </p:txBody>
      </p:sp>
    </p:spTree>
    <p:extLst>
      <p:ext uri="{BB962C8B-B14F-4D97-AF65-F5344CB8AC3E}">
        <p14:creationId xmlns:p14="http://schemas.microsoft.com/office/powerpoint/2010/main" val="317031808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23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smtClean="0"/>
          </a:p>
        </p:txBody>
      </p:sp>
      <p:sp>
        <p:nvSpPr>
          <p:cNvPr id="14234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charset="0"/>
              </a:defRPr>
            </a:lvl1pPr>
            <a:lvl2pPr marL="733515" indent="-282121">
              <a:defRPr>
                <a:solidFill>
                  <a:schemeClr val="tx1"/>
                </a:solidFill>
                <a:latin typeface="Arial" charset="0"/>
              </a:defRPr>
            </a:lvl2pPr>
            <a:lvl3pPr marL="1128484" indent="-225697">
              <a:defRPr>
                <a:solidFill>
                  <a:schemeClr val="tx1"/>
                </a:solidFill>
                <a:latin typeface="Arial" charset="0"/>
              </a:defRPr>
            </a:lvl3pPr>
            <a:lvl4pPr marL="1579877" indent="-225697">
              <a:defRPr>
                <a:solidFill>
                  <a:schemeClr val="tx1"/>
                </a:solidFill>
                <a:latin typeface="Arial" charset="0"/>
              </a:defRPr>
            </a:lvl4pPr>
            <a:lvl5pPr marL="2031271" indent="-225697">
              <a:defRPr>
                <a:solidFill>
                  <a:schemeClr val="tx1"/>
                </a:solidFill>
                <a:latin typeface="Arial" charset="0"/>
              </a:defRPr>
            </a:lvl5pPr>
            <a:lvl6pPr marL="2482665" indent="-225697" eaLnBrk="0" fontAlgn="base" hangingPunct="0">
              <a:spcBef>
                <a:spcPct val="0"/>
              </a:spcBef>
              <a:spcAft>
                <a:spcPct val="0"/>
              </a:spcAft>
              <a:defRPr>
                <a:solidFill>
                  <a:schemeClr val="tx1"/>
                </a:solidFill>
                <a:latin typeface="Arial" charset="0"/>
              </a:defRPr>
            </a:lvl6pPr>
            <a:lvl7pPr marL="2934058" indent="-225697" eaLnBrk="0" fontAlgn="base" hangingPunct="0">
              <a:spcBef>
                <a:spcPct val="0"/>
              </a:spcBef>
              <a:spcAft>
                <a:spcPct val="0"/>
              </a:spcAft>
              <a:defRPr>
                <a:solidFill>
                  <a:schemeClr val="tx1"/>
                </a:solidFill>
                <a:latin typeface="Arial" charset="0"/>
              </a:defRPr>
            </a:lvl7pPr>
            <a:lvl8pPr marL="3385452" indent="-225697" eaLnBrk="0" fontAlgn="base" hangingPunct="0">
              <a:spcBef>
                <a:spcPct val="0"/>
              </a:spcBef>
              <a:spcAft>
                <a:spcPct val="0"/>
              </a:spcAft>
              <a:defRPr>
                <a:solidFill>
                  <a:schemeClr val="tx1"/>
                </a:solidFill>
                <a:latin typeface="Arial" charset="0"/>
              </a:defRPr>
            </a:lvl8pPr>
            <a:lvl9pPr marL="3836845" indent="-225697" eaLnBrk="0" fontAlgn="base" hangingPunct="0">
              <a:spcBef>
                <a:spcPct val="0"/>
              </a:spcBef>
              <a:spcAft>
                <a:spcPct val="0"/>
              </a:spcAft>
              <a:defRPr>
                <a:solidFill>
                  <a:schemeClr val="tx1"/>
                </a:solidFill>
                <a:latin typeface="Arial" charset="0"/>
              </a:defRPr>
            </a:lvl9pPr>
          </a:lstStyle>
          <a:p>
            <a:fld id="{AFFB646D-BE87-4E74-A15D-2584FF73C90D}" type="slidenum">
              <a:rPr lang="en-US">
                <a:solidFill>
                  <a:prstClr val="black"/>
                </a:solidFill>
              </a:rPr>
              <a:pPr/>
              <a:t>58</a:t>
            </a:fld>
            <a:endParaRPr lang="en-US">
              <a:solidFill>
                <a:prstClr val="black"/>
              </a:solidFill>
            </a:endParaRPr>
          </a:p>
        </p:txBody>
      </p:sp>
    </p:spTree>
    <p:extLst>
      <p:ext uri="{BB962C8B-B14F-4D97-AF65-F5344CB8AC3E}">
        <p14:creationId xmlns:p14="http://schemas.microsoft.com/office/powerpoint/2010/main" val="416124735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336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smtClean="0"/>
          </a:p>
        </p:txBody>
      </p:sp>
      <p:sp>
        <p:nvSpPr>
          <p:cNvPr id="14336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charset="0"/>
              </a:defRPr>
            </a:lvl1pPr>
            <a:lvl2pPr marL="733515" indent="-282121">
              <a:defRPr>
                <a:solidFill>
                  <a:schemeClr val="tx1"/>
                </a:solidFill>
                <a:latin typeface="Arial" charset="0"/>
              </a:defRPr>
            </a:lvl2pPr>
            <a:lvl3pPr marL="1128484" indent="-225697">
              <a:defRPr>
                <a:solidFill>
                  <a:schemeClr val="tx1"/>
                </a:solidFill>
                <a:latin typeface="Arial" charset="0"/>
              </a:defRPr>
            </a:lvl3pPr>
            <a:lvl4pPr marL="1579877" indent="-225697">
              <a:defRPr>
                <a:solidFill>
                  <a:schemeClr val="tx1"/>
                </a:solidFill>
                <a:latin typeface="Arial" charset="0"/>
              </a:defRPr>
            </a:lvl4pPr>
            <a:lvl5pPr marL="2031271" indent="-225697">
              <a:defRPr>
                <a:solidFill>
                  <a:schemeClr val="tx1"/>
                </a:solidFill>
                <a:latin typeface="Arial" charset="0"/>
              </a:defRPr>
            </a:lvl5pPr>
            <a:lvl6pPr marL="2482665" indent="-225697" eaLnBrk="0" fontAlgn="base" hangingPunct="0">
              <a:spcBef>
                <a:spcPct val="0"/>
              </a:spcBef>
              <a:spcAft>
                <a:spcPct val="0"/>
              </a:spcAft>
              <a:defRPr>
                <a:solidFill>
                  <a:schemeClr val="tx1"/>
                </a:solidFill>
                <a:latin typeface="Arial" charset="0"/>
              </a:defRPr>
            </a:lvl6pPr>
            <a:lvl7pPr marL="2934058" indent="-225697" eaLnBrk="0" fontAlgn="base" hangingPunct="0">
              <a:spcBef>
                <a:spcPct val="0"/>
              </a:spcBef>
              <a:spcAft>
                <a:spcPct val="0"/>
              </a:spcAft>
              <a:defRPr>
                <a:solidFill>
                  <a:schemeClr val="tx1"/>
                </a:solidFill>
                <a:latin typeface="Arial" charset="0"/>
              </a:defRPr>
            </a:lvl7pPr>
            <a:lvl8pPr marL="3385452" indent="-225697" eaLnBrk="0" fontAlgn="base" hangingPunct="0">
              <a:spcBef>
                <a:spcPct val="0"/>
              </a:spcBef>
              <a:spcAft>
                <a:spcPct val="0"/>
              </a:spcAft>
              <a:defRPr>
                <a:solidFill>
                  <a:schemeClr val="tx1"/>
                </a:solidFill>
                <a:latin typeface="Arial" charset="0"/>
              </a:defRPr>
            </a:lvl8pPr>
            <a:lvl9pPr marL="3836845" indent="-225697" eaLnBrk="0" fontAlgn="base" hangingPunct="0">
              <a:spcBef>
                <a:spcPct val="0"/>
              </a:spcBef>
              <a:spcAft>
                <a:spcPct val="0"/>
              </a:spcAft>
              <a:defRPr>
                <a:solidFill>
                  <a:schemeClr val="tx1"/>
                </a:solidFill>
                <a:latin typeface="Arial" charset="0"/>
              </a:defRPr>
            </a:lvl9pPr>
          </a:lstStyle>
          <a:p>
            <a:fld id="{4530C5DC-642F-426B-97D9-ED464DE7055F}" type="slidenum">
              <a:rPr lang="en-US">
                <a:solidFill>
                  <a:prstClr val="black"/>
                </a:solidFill>
              </a:rPr>
              <a:pPr/>
              <a:t>59</a:t>
            </a:fld>
            <a:endParaRPr lang="en-US">
              <a:solidFill>
                <a:prstClr val="black"/>
              </a:solidFill>
            </a:endParaRPr>
          </a:p>
        </p:txBody>
      </p:sp>
    </p:spTree>
    <p:extLst>
      <p:ext uri="{BB962C8B-B14F-4D97-AF65-F5344CB8AC3E}">
        <p14:creationId xmlns:p14="http://schemas.microsoft.com/office/powerpoint/2010/main" val="42824562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E64C79-EF60-448E-B926-A58E85799C52}" type="slidenum">
              <a:rPr lang="en-US" smtClean="0"/>
              <a:pPr/>
              <a:t>5</a:t>
            </a:fld>
            <a:endParaRPr lang="en-US"/>
          </a:p>
        </p:txBody>
      </p:sp>
    </p:spTree>
    <p:extLst>
      <p:ext uri="{BB962C8B-B14F-4D97-AF65-F5344CB8AC3E}">
        <p14:creationId xmlns:p14="http://schemas.microsoft.com/office/powerpoint/2010/main" val="132127413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438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dirty="0" smtClean="0"/>
          </a:p>
        </p:txBody>
      </p:sp>
      <p:sp>
        <p:nvSpPr>
          <p:cNvPr id="14438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charset="0"/>
              </a:defRPr>
            </a:lvl1pPr>
            <a:lvl2pPr marL="733515" indent="-282121">
              <a:defRPr>
                <a:solidFill>
                  <a:schemeClr val="tx1"/>
                </a:solidFill>
                <a:latin typeface="Arial" charset="0"/>
              </a:defRPr>
            </a:lvl2pPr>
            <a:lvl3pPr marL="1128484" indent="-225697">
              <a:defRPr>
                <a:solidFill>
                  <a:schemeClr val="tx1"/>
                </a:solidFill>
                <a:latin typeface="Arial" charset="0"/>
              </a:defRPr>
            </a:lvl3pPr>
            <a:lvl4pPr marL="1579877" indent="-225697">
              <a:defRPr>
                <a:solidFill>
                  <a:schemeClr val="tx1"/>
                </a:solidFill>
                <a:latin typeface="Arial" charset="0"/>
              </a:defRPr>
            </a:lvl4pPr>
            <a:lvl5pPr marL="2031271" indent="-225697">
              <a:defRPr>
                <a:solidFill>
                  <a:schemeClr val="tx1"/>
                </a:solidFill>
                <a:latin typeface="Arial" charset="0"/>
              </a:defRPr>
            </a:lvl5pPr>
            <a:lvl6pPr marL="2482665" indent="-225697" eaLnBrk="0" fontAlgn="base" hangingPunct="0">
              <a:spcBef>
                <a:spcPct val="0"/>
              </a:spcBef>
              <a:spcAft>
                <a:spcPct val="0"/>
              </a:spcAft>
              <a:defRPr>
                <a:solidFill>
                  <a:schemeClr val="tx1"/>
                </a:solidFill>
                <a:latin typeface="Arial" charset="0"/>
              </a:defRPr>
            </a:lvl6pPr>
            <a:lvl7pPr marL="2934058" indent="-225697" eaLnBrk="0" fontAlgn="base" hangingPunct="0">
              <a:spcBef>
                <a:spcPct val="0"/>
              </a:spcBef>
              <a:spcAft>
                <a:spcPct val="0"/>
              </a:spcAft>
              <a:defRPr>
                <a:solidFill>
                  <a:schemeClr val="tx1"/>
                </a:solidFill>
                <a:latin typeface="Arial" charset="0"/>
              </a:defRPr>
            </a:lvl7pPr>
            <a:lvl8pPr marL="3385452" indent="-225697" eaLnBrk="0" fontAlgn="base" hangingPunct="0">
              <a:spcBef>
                <a:spcPct val="0"/>
              </a:spcBef>
              <a:spcAft>
                <a:spcPct val="0"/>
              </a:spcAft>
              <a:defRPr>
                <a:solidFill>
                  <a:schemeClr val="tx1"/>
                </a:solidFill>
                <a:latin typeface="Arial" charset="0"/>
              </a:defRPr>
            </a:lvl8pPr>
            <a:lvl9pPr marL="3836845" indent="-225697" eaLnBrk="0" fontAlgn="base" hangingPunct="0">
              <a:spcBef>
                <a:spcPct val="0"/>
              </a:spcBef>
              <a:spcAft>
                <a:spcPct val="0"/>
              </a:spcAft>
              <a:defRPr>
                <a:solidFill>
                  <a:schemeClr val="tx1"/>
                </a:solidFill>
                <a:latin typeface="Arial" charset="0"/>
              </a:defRPr>
            </a:lvl9pPr>
          </a:lstStyle>
          <a:p>
            <a:fld id="{6D78B1D3-51B6-4ACB-A142-2C51C131A278}" type="slidenum">
              <a:rPr lang="en-US">
                <a:solidFill>
                  <a:prstClr val="black"/>
                </a:solidFill>
              </a:rPr>
              <a:pPr/>
              <a:t>60</a:t>
            </a:fld>
            <a:endParaRPr lang="en-US">
              <a:solidFill>
                <a:prstClr val="black"/>
              </a:solidFill>
            </a:endParaRPr>
          </a:p>
        </p:txBody>
      </p:sp>
    </p:spTree>
    <p:extLst>
      <p:ext uri="{BB962C8B-B14F-4D97-AF65-F5344CB8AC3E}">
        <p14:creationId xmlns:p14="http://schemas.microsoft.com/office/powerpoint/2010/main" val="229675087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54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smtClean="0"/>
          </a:p>
        </p:txBody>
      </p:sp>
      <p:sp>
        <p:nvSpPr>
          <p:cNvPr id="14541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charset="0"/>
              </a:defRPr>
            </a:lvl1pPr>
            <a:lvl2pPr marL="733515" indent="-282121">
              <a:defRPr>
                <a:solidFill>
                  <a:schemeClr val="tx1"/>
                </a:solidFill>
                <a:latin typeface="Arial" charset="0"/>
              </a:defRPr>
            </a:lvl2pPr>
            <a:lvl3pPr marL="1128484" indent="-225697">
              <a:defRPr>
                <a:solidFill>
                  <a:schemeClr val="tx1"/>
                </a:solidFill>
                <a:latin typeface="Arial" charset="0"/>
              </a:defRPr>
            </a:lvl3pPr>
            <a:lvl4pPr marL="1579877" indent="-225697">
              <a:defRPr>
                <a:solidFill>
                  <a:schemeClr val="tx1"/>
                </a:solidFill>
                <a:latin typeface="Arial" charset="0"/>
              </a:defRPr>
            </a:lvl4pPr>
            <a:lvl5pPr marL="2031271" indent="-225697">
              <a:defRPr>
                <a:solidFill>
                  <a:schemeClr val="tx1"/>
                </a:solidFill>
                <a:latin typeface="Arial" charset="0"/>
              </a:defRPr>
            </a:lvl5pPr>
            <a:lvl6pPr marL="2482665" indent="-225697" eaLnBrk="0" fontAlgn="base" hangingPunct="0">
              <a:spcBef>
                <a:spcPct val="0"/>
              </a:spcBef>
              <a:spcAft>
                <a:spcPct val="0"/>
              </a:spcAft>
              <a:defRPr>
                <a:solidFill>
                  <a:schemeClr val="tx1"/>
                </a:solidFill>
                <a:latin typeface="Arial" charset="0"/>
              </a:defRPr>
            </a:lvl6pPr>
            <a:lvl7pPr marL="2934058" indent="-225697" eaLnBrk="0" fontAlgn="base" hangingPunct="0">
              <a:spcBef>
                <a:spcPct val="0"/>
              </a:spcBef>
              <a:spcAft>
                <a:spcPct val="0"/>
              </a:spcAft>
              <a:defRPr>
                <a:solidFill>
                  <a:schemeClr val="tx1"/>
                </a:solidFill>
                <a:latin typeface="Arial" charset="0"/>
              </a:defRPr>
            </a:lvl7pPr>
            <a:lvl8pPr marL="3385452" indent="-225697" eaLnBrk="0" fontAlgn="base" hangingPunct="0">
              <a:spcBef>
                <a:spcPct val="0"/>
              </a:spcBef>
              <a:spcAft>
                <a:spcPct val="0"/>
              </a:spcAft>
              <a:defRPr>
                <a:solidFill>
                  <a:schemeClr val="tx1"/>
                </a:solidFill>
                <a:latin typeface="Arial" charset="0"/>
              </a:defRPr>
            </a:lvl8pPr>
            <a:lvl9pPr marL="3836845" indent="-225697" eaLnBrk="0" fontAlgn="base" hangingPunct="0">
              <a:spcBef>
                <a:spcPct val="0"/>
              </a:spcBef>
              <a:spcAft>
                <a:spcPct val="0"/>
              </a:spcAft>
              <a:defRPr>
                <a:solidFill>
                  <a:schemeClr val="tx1"/>
                </a:solidFill>
                <a:latin typeface="Arial" charset="0"/>
              </a:defRPr>
            </a:lvl9pPr>
          </a:lstStyle>
          <a:p>
            <a:fld id="{5ACD1D7D-D980-4487-B8C2-A290437E9084}" type="slidenum">
              <a:rPr lang="en-US">
                <a:solidFill>
                  <a:prstClr val="black"/>
                </a:solidFill>
              </a:rPr>
              <a:pPr/>
              <a:t>61</a:t>
            </a:fld>
            <a:endParaRPr lang="en-US">
              <a:solidFill>
                <a:prstClr val="black"/>
              </a:solidFill>
            </a:endParaRPr>
          </a:p>
        </p:txBody>
      </p:sp>
    </p:spTree>
    <p:extLst>
      <p:ext uri="{BB962C8B-B14F-4D97-AF65-F5344CB8AC3E}">
        <p14:creationId xmlns:p14="http://schemas.microsoft.com/office/powerpoint/2010/main" val="152997319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64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smtClean="0"/>
          </a:p>
        </p:txBody>
      </p:sp>
      <p:sp>
        <p:nvSpPr>
          <p:cNvPr id="14643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charset="0"/>
              </a:defRPr>
            </a:lvl1pPr>
            <a:lvl2pPr marL="733515" indent="-282121">
              <a:defRPr>
                <a:solidFill>
                  <a:schemeClr val="tx1"/>
                </a:solidFill>
                <a:latin typeface="Arial" charset="0"/>
              </a:defRPr>
            </a:lvl2pPr>
            <a:lvl3pPr marL="1128484" indent="-225697">
              <a:defRPr>
                <a:solidFill>
                  <a:schemeClr val="tx1"/>
                </a:solidFill>
                <a:latin typeface="Arial" charset="0"/>
              </a:defRPr>
            </a:lvl3pPr>
            <a:lvl4pPr marL="1579877" indent="-225697">
              <a:defRPr>
                <a:solidFill>
                  <a:schemeClr val="tx1"/>
                </a:solidFill>
                <a:latin typeface="Arial" charset="0"/>
              </a:defRPr>
            </a:lvl4pPr>
            <a:lvl5pPr marL="2031271" indent="-225697">
              <a:defRPr>
                <a:solidFill>
                  <a:schemeClr val="tx1"/>
                </a:solidFill>
                <a:latin typeface="Arial" charset="0"/>
              </a:defRPr>
            </a:lvl5pPr>
            <a:lvl6pPr marL="2482665" indent="-225697" eaLnBrk="0" fontAlgn="base" hangingPunct="0">
              <a:spcBef>
                <a:spcPct val="0"/>
              </a:spcBef>
              <a:spcAft>
                <a:spcPct val="0"/>
              </a:spcAft>
              <a:defRPr>
                <a:solidFill>
                  <a:schemeClr val="tx1"/>
                </a:solidFill>
                <a:latin typeface="Arial" charset="0"/>
              </a:defRPr>
            </a:lvl6pPr>
            <a:lvl7pPr marL="2934058" indent="-225697" eaLnBrk="0" fontAlgn="base" hangingPunct="0">
              <a:spcBef>
                <a:spcPct val="0"/>
              </a:spcBef>
              <a:spcAft>
                <a:spcPct val="0"/>
              </a:spcAft>
              <a:defRPr>
                <a:solidFill>
                  <a:schemeClr val="tx1"/>
                </a:solidFill>
                <a:latin typeface="Arial" charset="0"/>
              </a:defRPr>
            </a:lvl7pPr>
            <a:lvl8pPr marL="3385452" indent="-225697" eaLnBrk="0" fontAlgn="base" hangingPunct="0">
              <a:spcBef>
                <a:spcPct val="0"/>
              </a:spcBef>
              <a:spcAft>
                <a:spcPct val="0"/>
              </a:spcAft>
              <a:defRPr>
                <a:solidFill>
                  <a:schemeClr val="tx1"/>
                </a:solidFill>
                <a:latin typeface="Arial" charset="0"/>
              </a:defRPr>
            </a:lvl8pPr>
            <a:lvl9pPr marL="3836845" indent="-225697" eaLnBrk="0" fontAlgn="base" hangingPunct="0">
              <a:spcBef>
                <a:spcPct val="0"/>
              </a:spcBef>
              <a:spcAft>
                <a:spcPct val="0"/>
              </a:spcAft>
              <a:defRPr>
                <a:solidFill>
                  <a:schemeClr val="tx1"/>
                </a:solidFill>
                <a:latin typeface="Arial" charset="0"/>
              </a:defRPr>
            </a:lvl9pPr>
          </a:lstStyle>
          <a:p>
            <a:fld id="{14912297-CA6B-4561-BC6F-ACCE2E8F66E0}" type="slidenum">
              <a:rPr lang="en-US">
                <a:solidFill>
                  <a:prstClr val="black"/>
                </a:solidFill>
              </a:rPr>
              <a:pPr/>
              <a:t>62</a:t>
            </a:fld>
            <a:endParaRPr lang="en-US">
              <a:solidFill>
                <a:prstClr val="black"/>
              </a:solidFill>
            </a:endParaRPr>
          </a:p>
        </p:txBody>
      </p:sp>
    </p:spTree>
    <p:extLst>
      <p:ext uri="{BB962C8B-B14F-4D97-AF65-F5344CB8AC3E}">
        <p14:creationId xmlns:p14="http://schemas.microsoft.com/office/powerpoint/2010/main" val="277170983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05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smtClean="0"/>
          </a:p>
        </p:txBody>
      </p:sp>
      <p:sp>
        <p:nvSpPr>
          <p:cNvPr id="15053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charset="0"/>
              </a:defRPr>
            </a:lvl1pPr>
            <a:lvl2pPr marL="733515" indent="-282121">
              <a:defRPr>
                <a:solidFill>
                  <a:schemeClr val="tx1"/>
                </a:solidFill>
                <a:latin typeface="Arial" charset="0"/>
              </a:defRPr>
            </a:lvl2pPr>
            <a:lvl3pPr marL="1128484" indent="-225697">
              <a:defRPr>
                <a:solidFill>
                  <a:schemeClr val="tx1"/>
                </a:solidFill>
                <a:latin typeface="Arial" charset="0"/>
              </a:defRPr>
            </a:lvl3pPr>
            <a:lvl4pPr marL="1579877" indent="-225697">
              <a:defRPr>
                <a:solidFill>
                  <a:schemeClr val="tx1"/>
                </a:solidFill>
                <a:latin typeface="Arial" charset="0"/>
              </a:defRPr>
            </a:lvl4pPr>
            <a:lvl5pPr marL="2031271" indent="-225697">
              <a:defRPr>
                <a:solidFill>
                  <a:schemeClr val="tx1"/>
                </a:solidFill>
                <a:latin typeface="Arial" charset="0"/>
              </a:defRPr>
            </a:lvl5pPr>
            <a:lvl6pPr marL="2482665" indent="-225697" eaLnBrk="0" fontAlgn="base" hangingPunct="0">
              <a:spcBef>
                <a:spcPct val="0"/>
              </a:spcBef>
              <a:spcAft>
                <a:spcPct val="0"/>
              </a:spcAft>
              <a:defRPr>
                <a:solidFill>
                  <a:schemeClr val="tx1"/>
                </a:solidFill>
                <a:latin typeface="Arial" charset="0"/>
              </a:defRPr>
            </a:lvl6pPr>
            <a:lvl7pPr marL="2934058" indent="-225697" eaLnBrk="0" fontAlgn="base" hangingPunct="0">
              <a:spcBef>
                <a:spcPct val="0"/>
              </a:spcBef>
              <a:spcAft>
                <a:spcPct val="0"/>
              </a:spcAft>
              <a:defRPr>
                <a:solidFill>
                  <a:schemeClr val="tx1"/>
                </a:solidFill>
                <a:latin typeface="Arial" charset="0"/>
              </a:defRPr>
            </a:lvl7pPr>
            <a:lvl8pPr marL="3385452" indent="-225697" eaLnBrk="0" fontAlgn="base" hangingPunct="0">
              <a:spcBef>
                <a:spcPct val="0"/>
              </a:spcBef>
              <a:spcAft>
                <a:spcPct val="0"/>
              </a:spcAft>
              <a:defRPr>
                <a:solidFill>
                  <a:schemeClr val="tx1"/>
                </a:solidFill>
                <a:latin typeface="Arial" charset="0"/>
              </a:defRPr>
            </a:lvl8pPr>
            <a:lvl9pPr marL="3836845" indent="-225697" eaLnBrk="0" fontAlgn="base" hangingPunct="0">
              <a:spcBef>
                <a:spcPct val="0"/>
              </a:spcBef>
              <a:spcAft>
                <a:spcPct val="0"/>
              </a:spcAft>
              <a:defRPr>
                <a:solidFill>
                  <a:schemeClr val="tx1"/>
                </a:solidFill>
                <a:latin typeface="Arial" charset="0"/>
              </a:defRPr>
            </a:lvl9pPr>
          </a:lstStyle>
          <a:p>
            <a:fld id="{7E24A280-BF4C-4CA1-92B6-86E07BC59C85}" type="slidenum">
              <a:rPr lang="en-US">
                <a:solidFill>
                  <a:prstClr val="black"/>
                </a:solidFill>
              </a:rPr>
              <a:pPr/>
              <a:t>63</a:t>
            </a:fld>
            <a:endParaRPr lang="en-US">
              <a:solidFill>
                <a:prstClr val="black"/>
              </a:solidFill>
            </a:endParaRPr>
          </a:p>
        </p:txBody>
      </p:sp>
    </p:spTree>
    <p:extLst>
      <p:ext uri="{BB962C8B-B14F-4D97-AF65-F5344CB8AC3E}">
        <p14:creationId xmlns:p14="http://schemas.microsoft.com/office/powerpoint/2010/main" val="367497311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336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smtClean="0"/>
          </a:p>
        </p:txBody>
      </p:sp>
      <p:sp>
        <p:nvSpPr>
          <p:cNvPr id="14336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charset="0"/>
              </a:defRPr>
            </a:lvl1pPr>
            <a:lvl2pPr marL="733515" indent="-282121">
              <a:defRPr>
                <a:solidFill>
                  <a:schemeClr val="tx1"/>
                </a:solidFill>
                <a:latin typeface="Arial" charset="0"/>
              </a:defRPr>
            </a:lvl2pPr>
            <a:lvl3pPr marL="1128484" indent="-225697">
              <a:defRPr>
                <a:solidFill>
                  <a:schemeClr val="tx1"/>
                </a:solidFill>
                <a:latin typeface="Arial" charset="0"/>
              </a:defRPr>
            </a:lvl3pPr>
            <a:lvl4pPr marL="1579877" indent="-225697">
              <a:defRPr>
                <a:solidFill>
                  <a:schemeClr val="tx1"/>
                </a:solidFill>
                <a:latin typeface="Arial" charset="0"/>
              </a:defRPr>
            </a:lvl4pPr>
            <a:lvl5pPr marL="2031271" indent="-225697">
              <a:defRPr>
                <a:solidFill>
                  <a:schemeClr val="tx1"/>
                </a:solidFill>
                <a:latin typeface="Arial" charset="0"/>
              </a:defRPr>
            </a:lvl5pPr>
            <a:lvl6pPr marL="2482665" indent="-225697" eaLnBrk="0" fontAlgn="base" hangingPunct="0">
              <a:spcBef>
                <a:spcPct val="0"/>
              </a:spcBef>
              <a:spcAft>
                <a:spcPct val="0"/>
              </a:spcAft>
              <a:defRPr>
                <a:solidFill>
                  <a:schemeClr val="tx1"/>
                </a:solidFill>
                <a:latin typeface="Arial" charset="0"/>
              </a:defRPr>
            </a:lvl6pPr>
            <a:lvl7pPr marL="2934058" indent="-225697" eaLnBrk="0" fontAlgn="base" hangingPunct="0">
              <a:spcBef>
                <a:spcPct val="0"/>
              </a:spcBef>
              <a:spcAft>
                <a:spcPct val="0"/>
              </a:spcAft>
              <a:defRPr>
                <a:solidFill>
                  <a:schemeClr val="tx1"/>
                </a:solidFill>
                <a:latin typeface="Arial" charset="0"/>
              </a:defRPr>
            </a:lvl7pPr>
            <a:lvl8pPr marL="3385452" indent="-225697" eaLnBrk="0" fontAlgn="base" hangingPunct="0">
              <a:spcBef>
                <a:spcPct val="0"/>
              </a:spcBef>
              <a:spcAft>
                <a:spcPct val="0"/>
              </a:spcAft>
              <a:defRPr>
                <a:solidFill>
                  <a:schemeClr val="tx1"/>
                </a:solidFill>
                <a:latin typeface="Arial" charset="0"/>
              </a:defRPr>
            </a:lvl8pPr>
            <a:lvl9pPr marL="3836845" indent="-225697" eaLnBrk="0" fontAlgn="base" hangingPunct="0">
              <a:spcBef>
                <a:spcPct val="0"/>
              </a:spcBef>
              <a:spcAft>
                <a:spcPct val="0"/>
              </a:spcAft>
              <a:defRPr>
                <a:solidFill>
                  <a:schemeClr val="tx1"/>
                </a:solidFill>
                <a:latin typeface="Arial" charset="0"/>
              </a:defRPr>
            </a:lvl9pPr>
          </a:lstStyle>
          <a:p>
            <a:fld id="{4530C5DC-642F-426B-97D9-ED464DE7055F}" type="slidenum">
              <a:rPr lang="en-US">
                <a:solidFill>
                  <a:prstClr val="black"/>
                </a:solidFill>
              </a:rPr>
              <a:pPr/>
              <a:t>64</a:t>
            </a:fld>
            <a:endParaRPr lang="en-US">
              <a:solidFill>
                <a:prstClr val="black"/>
              </a:solidFill>
            </a:endParaRPr>
          </a:p>
        </p:txBody>
      </p:sp>
    </p:spTree>
    <p:extLst>
      <p:ext uri="{BB962C8B-B14F-4D97-AF65-F5344CB8AC3E}">
        <p14:creationId xmlns:p14="http://schemas.microsoft.com/office/powerpoint/2010/main" val="184162683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336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smtClean="0"/>
          </a:p>
        </p:txBody>
      </p:sp>
      <p:sp>
        <p:nvSpPr>
          <p:cNvPr id="14336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charset="0"/>
              </a:defRPr>
            </a:lvl1pPr>
            <a:lvl2pPr marL="733515" indent="-282121">
              <a:defRPr>
                <a:solidFill>
                  <a:schemeClr val="tx1"/>
                </a:solidFill>
                <a:latin typeface="Arial" charset="0"/>
              </a:defRPr>
            </a:lvl2pPr>
            <a:lvl3pPr marL="1128484" indent="-225697">
              <a:defRPr>
                <a:solidFill>
                  <a:schemeClr val="tx1"/>
                </a:solidFill>
                <a:latin typeface="Arial" charset="0"/>
              </a:defRPr>
            </a:lvl3pPr>
            <a:lvl4pPr marL="1579877" indent="-225697">
              <a:defRPr>
                <a:solidFill>
                  <a:schemeClr val="tx1"/>
                </a:solidFill>
                <a:latin typeface="Arial" charset="0"/>
              </a:defRPr>
            </a:lvl4pPr>
            <a:lvl5pPr marL="2031271" indent="-225697">
              <a:defRPr>
                <a:solidFill>
                  <a:schemeClr val="tx1"/>
                </a:solidFill>
                <a:latin typeface="Arial" charset="0"/>
              </a:defRPr>
            </a:lvl5pPr>
            <a:lvl6pPr marL="2482665" indent="-225697" eaLnBrk="0" fontAlgn="base" hangingPunct="0">
              <a:spcBef>
                <a:spcPct val="0"/>
              </a:spcBef>
              <a:spcAft>
                <a:spcPct val="0"/>
              </a:spcAft>
              <a:defRPr>
                <a:solidFill>
                  <a:schemeClr val="tx1"/>
                </a:solidFill>
                <a:latin typeface="Arial" charset="0"/>
              </a:defRPr>
            </a:lvl6pPr>
            <a:lvl7pPr marL="2934058" indent="-225697" eaLnBrk="0" fontAlgn="base" hangingPunct="0">
              <a:spcBef>
                <a:spcPct val="0"/>
              </a:spcBef>
              <a:spcAft>
                <a:spcPct val="0"/>
              </a:spcAft>
              <a:defRPr>
                <a:solidFill>
                  <a:schemeClr val="tx1"/>
                </a:solidFill>
                <a:latin typeface="Arial" charset="0"/>
              </a:defRPr>
            </a:lvl7pPr>
            <a:lvl8pPr marL="3385452" indent="-225697" eaLnBrk="0" fontAlgn="base" hangingPunct="0">
              <a:spcBef>
                <a:spcPct val="0"/>
              </a:spcBef>
              <a:spcAft>
                <a:spcPct val="0"/>
              </a:spcAft>
              <a:defRPr>
                <a:solidFill>
                  <a:schemeClr val="tx1"/>
                </a:solidFill>
                <a:latin typeface="Arial" charset="0"/>
              </a:defRPr>
            </a:lvl8pPr>
            <a:lvl9pPr marL="3836845" indent="-225697" eaLnBrk="0" fontAlgn="base" hangingPunct="0">
              <a:spcBef>
                <a:spcPct val="0"/>
              </a:spcBef>
              <a:spcAft>
                <a:spcPct val="0"/>
              </a:spcAft>
              <a:defRPr>
                <a:solidFill>
                  <a:schemeClr val="tx1"/>
                </a:solidFill>
                <a:latin typeface="Arial" charset="0"/>
              </a:defRPr>
            </a:lvl9pPr>
          </a:lstStyle>
          <a:p>
            <a:fld id="{4530C5DC-642F-426B-97D9-ED464DE7055F}" type="slidenum">
              <a:rPr lang="en-US">
                <a:solidFill>
                  <a:prstClr val="black"/>
                </a:solidFill>
              </a:rPr>
              <a:pPr/>
              <a:t>65</a:t>
            </a:fld>
            <a:endParaRPr lang="en-US">
              <a:solidFill>
                <a:prstClr val="black"/>
              </a:solidFill>
            </a:endParaRPr>
          </a:p>
        </p:txBody>
      </p:sp>
    </p:spTree>
    <p:extLst>
      <p:ext uri="{BB962C8B-B14F-4D97-AF65-F5344CB8AC3E}">
        <p14:creationId xmlns:p14="http://schemas.microsoft.com/office/powerpoint/2010/main" val="42557981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336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smtClean="0"/>
          </a:p>
        </p:txBody>
      </p:sp>
      <p:sp>
        <p:nvSpPr>
          <p:cNvPr id="14336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charset="0"/>
              </a:defRPr>
            </a:lvl1pPr>
            <a:lvl2pPr marL="733515" indent="-282121">
              <a:defRPr>
                <a:solidFill>
                  <a:schemeClr val="tx1"/>
                </a:solidFill>
                <a:latin typeface="Arial" charset="0"/>
              </a:defRPr>
            </a:lvl2pPr>
            <a:lvl3pPr marL="1128484" indent="-225697">
              <a:defRPr>
                <a:solidFill>
                  <a:schemeClr val="tx1"/>
                </a:solidFill>
                <a:latin typeface="Arial" charset="0"/>
              </a:defRPr>
            </a:lvl3pPr>
            <a:lvl4pPr marL="1579877" indent="-225697">
              <a:defRPr>
                <a:solidFill>
                  <a:schemeClr val="tx1"/>
                </a:solidFill>
                <a:latin typeface="Arial" charset="0"/>
              </a:defRPr>
            </a:lvl4pPr>
            <a:lvl5pPr marL="2031271" indent="-225697">
              <a:defRPr>
                <a:solidFill>
                  <a:schemeClr val="tx1"/>
                </a:solidFill>
                <a:latin typeface="Arial" charset="0"/>
              </a:defRPr>
            </a:lvl5pPr>
            <a:lvl6pPr marL="2482665" indent="-225697" eaLnBrk="0" fontAlgn="base" hangingPunct="0">
              <a:spcBef>
                <a:spcPct val="0"/>
              </a:spcBef>
              <a:spcAft>
                <a:spcPct val="0"/>
              </a:spcAft>
              <a:defRPr>
                <a:solidFill>
                  <a:schemeClr val="tx1"/>
                </a:solidFill>
                <a:latin typeface="Arial" charset="0"/>
              </a:defRPr>
            </a:lvl6pPr>
            <a:lvl7pPr marL="2934058" indent="-225697" eaLnBrk="0" fontAlgn="base" hangingPunct="0">
              <a:spcBef>
                <a:spcPct val="0"/>
              </a:spcBef>
              <a:spcAft>
                <a:spcPct val="0"/>
              </a:spcAft>
              <a:defRPr>
                <a:solidFill>
                  <a:schemeClr val="tx1"/>
                </a:solidFill>
                <a:latin typeface="Arial" charset="0"/>
              </a:defRPr>
            </a:lvl7pPr>
            <a:lvl8pPr marL="3385452" indent="-225697" eaLnBrk="0" fontAlgn="base" hangingPunct="0">
              <a:spcBef>
                <a:spcPct val="0"/>
              </a:spcBef>
              <a:spcAft>
                <a:spcPct val="0"/>
              </a:spcAft>
              <a:defRPr>
                <a:solidFill>
                  <a:schemeClr val="tx1"/>
                </a:solidFill>
                <a:latin typeface="Arial" charset="0"/>
              </a:defRPr>
            </a:lvl8pPr>
            <a:lvl9pPr marL="3836845" indent="-225697" eaLnBrk="0" fontAlgn="base" hangingPunct="0">
              <a:spcBef>
                <a:spcPct val="0"/>
              </a:spcBef>
              <a:spcAft>
                <a:spcPct val="0"/>
              </a:spcAft>
              <a:defRPr>
                <a:solidFill>
                  <a:schemeClr val="tx1"/>
                </a:solidFill>
                <a:latin typeface="Arial" charset="0"/>
              </a:defRPr>
            </a:lvl9pPr>
          </a:lstStyle>
          <a:p>
            <a:fld id="{4530C5DC-642F-426B-97D9-ED464DE7055F}" type="slidenum">
              <a:rPr lang="en-US">
                <a:solidFill>
                  <a:prstClr val="black"/>
                </a:solidFill>
              </a:rPr>
              <a:pPr/>
              <a:t>66</a:t>
            </a:fld>
            <a:endParaRPr lang="en-US">
              <a:solidFill>
                <a:prstClr val="black"/>
              </a:solidFill>
            </a:endParaRPr>
          </a:p>
        </p:txBody>
      </p:sp>
    </p:spTree>
    <p:extLst>
      <p:ext uri="{BB962C8B-B14F-4D97-AF65-F5344CB8AC3E}">
        <p14:creationId xmlns:p14="http://schemas.microsoft.com/office/powerpoint/2010/main" val="142348829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336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smtClean="0"/>
          </a:p>
        </p:txBody>
      </p:sp>
      <p:sp>
        <p:nvSpPr>
          <p:cNvPr id="14336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charset="0"/>
              </a:defRPr>
            </a:lvl1pPr>
            <a:lvl2pPr marL="733515" indent="-282121">
              <a:defRPr>
                <a:solidFill>
                  <a:schemeClr val="tx1"/>
                </a:solidFill>
                <a:latin typeface="Arial" charset="0"/>
              </a:defRPr>
            </a:lvl2pPr>
            <a:lvl3pPr marL="1128484" indent="-225697">
              <a:defRPr>
                <a:solidFill>
                  <a:schemeClr val="tx1"/>
                </a:solidFill>
                <a:latin typeface="Arial" charset="0"/>
              </a:defRPr>
            </a:lvl3pPr>
            <a:lvl4pPr marL="1579877" indent="-225697">
              <a:defRPr>
                <a:solidFill>
                  <a:schemeClr val="tx1"/>
                </a:solidFill>
                <a:latin typeface="Arial" charset="0"/>
              </a:defRPr>
            </a:lvl4pPr>
            <a:lvl5pPr marL="2031271" indent="-225697">
              <a:defRPr>
                <a:solidFill>
                  <a:schemeClr val="tx1"/>
                </a:solidFill>
                <a:latin typeface="Arial" charset="0"/>
              </a:defRPr>
            </a:lvl5pPr>
            <a:lvl6pPr marL="2482665" indent="-225697" eaLnBrk="0" fontAlgn="base" hangingPunct="0">
              <a:spcBef>
                <a:spcPct val="0"/>
              </a:spcBef>
              <a:spcAft>
                <a:spcPct val="0"/>
              </a:spcAft>
              <a:defRPr>
                <a:solidFill>
                  <a:schemeClr val="tx1"/>
                </a:solidFill>
                <a:latin typeface="Arial" charset="0"/>
              </a:defRPr>
            </a:lvl6pPr>
            <a:lvl7pPr marL="2934058" indent="-225697" eaLnBrk="0" fontAlgn="base" hangingPunct="0">
              <a:spcBef>
                <a:spcPct val="0"/>
              </a:spcBef>
              <a:spcAft>
                <a:spcPct val="0"/>
              </a:spcAft>
              <a:defRPr>
                <a:solidFill>
                  <a:schemeClr val="tx1"/>
                </a:solidFill>
                <a:latin typeface="Arial" charset="0"/>
              </a:defRPr>
            </a:lvl7pPr>
            <a:lvl8pPr marL="3385452" indent="-225697" eaLnBrk="0" fontAlgn="base" hangingPunct="0">
              <a:spcBef>
                <a:spcPct val="0"/>
              </a:spcBef>
              <a:spcAft>
                <a:spcPct val="0"/>
              </a:spcAft>
              <a:defRPr>
                <a:solidFill>
                  <a:schemeClr val="tx1"/>
                </a:solidFill>
                <a:latin typeface="Arial" charset="0"/>
              </a:defRPr>
            </a:lvl8pPr>
            <a:lvl9pPr marL="3836845" indent="-225697" eaLnBrk="0" fontAlgn="base" hangingPunct="0">
              <a:spcBef>
                <a:spcPct val="0"/>
              </a:spcBef>
              <a:spcAft>
                <a:spcPct val="0"/>
              </a:spcAft>
              <a:defRPr>
                <a:solidFill>
                  <a:schemeClr val="tx1"/>
                </a:solidFill>
                <a:latin typeface="Arial" charset="0"/>
              </a:defRPr>
            </a:lvl9pPr>
          </a:lstStyle>
          <a:p>
            <a:fld id="{4530C5DC-642F-426B-97D9-ED464DE7055F}" type="slidenum">
              <a:rPr lang="en-US">
                <a:solidFill>
                  <a:prstClr val="black"/>
                </a:solidFill>
              </a:rPr>
              <a:pPr/>
              <a:t>67</a:t>
            </a:fld>
            <a:endParaRPr lang="en-US">
              <a:solidFill>
                <a:prstClr val="black"/>
              </a:solidFill>
            </a:endParaRPr>
          </a:p>
        </p:txBody>
      </p:sp>
    </p:spTree>
    <p:extLst>
      <p:ext uri="{BB962C8B-B14F-4D97-AF65-F5344CB8AC3E}">
        <p14:creationId xmlns:p14="http://schemas.microsoft.com/office/powerpoint/2010/main" val="390894776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336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smtClean="0"/>
          </a:p>
        </p:txBody>
      </p:sp>
      <p:sp>
        <p:nvSpPr>
          <p:cNvPr id="14336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charset="0"/>
              </a:defRPr>
            </a:lvl1pPr>
            <a:lvl2pPr marL="733515" indent="-282121">
              <a:defRPr>
                <a:solidFill>
                  <a:schemeClr val="tx1"/>
                </a:solidFill>
                <a:latin typeface="Arial" charset="0"/>
              </a:defRPr>
            </a:lvl2pPr>
            <a:lvl3pPr marL="1128484" indent="-225697">
              <a:defRPr>
                <a:solidFill>
                  <a:schemeClr val="tx1"/>
                </a:solidFill>
                <a:latin typeface="Arial" charset="0"/>
              </a:defRPr>
            </a:lvl3pPr>
            <a:lvl4pPr marL="1579877" indent="-225697">
              <a:defRPr>
                <a:solidFill>
                  <a:schemeClr val="tx1"/>
                </a:solidFill>
                <a:latin typeface="Arial" charset="0"/>
              </a:defRPr>
            </a:lvl4pPr>
            <a:lvl5pPr marL="2031271" indent="-225697">
              <a:defRPr>
                <a:solidFill>
                  <a:schemeClr val="tx1"/>
                </a:solidFill>
                <a:latin typeface="Arial" charset="0"/>
              </a:defRPr>
            </a:lvl5pPr>
            <a:lvl6pPr marL="2482665" indent="-225697" eaLnBrk="0" fontAlgn="base" hangingPunct="0">
              <a:spcBef>
                <a:spcPct val="0"/>
              </a:spcBef>
              <a:spcAft>
                <a:spcPct val="0"/>
              </a:spcAft>
              <a:defRPr>
                <a:solidFill>
                  <a:schemeClr val="tx1"/>
                </a:solidFill>
                <a:latin typeface="Arial" charset="0"/>
              </a:defRPr>
            </a:lvl6pPr>
            <a:lvl7pPr marL="2934058" indent="-225697" eaLnBrk="0" fontAlgn="base" hangingPunct="0">
              <a:spcBef>
                <a:spcPct val="0"/>
              </a:spcBef>
              <a:spcAft>
                <a:spcPct val="0"/>
              </a:spcAft>
              <a:defRPr>
                <a:solidFill>
                  <a:schemeClr val="tx1"/>
                </a:solidFill>
                <a:latin typeface="Arial" charset="0"/>
              </a:defRPr>
            </a:lvl7pPr>
            <a:lvl8pPr marL="3385452" indent="-225697" eaLnBrk="0" fontAlgn="base" hangingPunct="0">
              <a:spcBef>
                <a:spcPct val="0"/>
              </a:spcBef>
              <a:spcAft>
                <a:spcPct val="0"/>
              </a:spcAft>
              <a:defRPr>
                <a:solidFill>
                  <a:schemeClr val="tx1"/>
                </a:solidFill>
                <a:latin typeface="Arial" charset="0"/>
              </a:defRPr>
            </a:lvl8pPr>
            <a:lvl9pPr marL="3836845" indent="-225697" eaLnBrk="0" fontAlgn="base" hangingPunct="0">
              <a:spcBef>
                <a:spcPct val="0"/>
              </a:spcBef>
              <a:spcAft>
                <a:spcPct val="0"/>
              </a:spcAft>
              <a:defRPr>
                <a:solidFill>
                  <a:schemeClr val="tx1"/>
                </a:solidFill>
                <a:latin typeface="Arial" charset="0"/>
              </a:defRPr>
            </a:lvl9pPr>
          </a:lstStyle>
          <a:p>
            <a:fld id="{4530C5DC-642F-426B-97D9-ED464DE7055F}" type="slidenum">
              <a:rPr lang="en-US">
                <a:solidFill>
                  <a:prstClr val="black"/>
                </a:solidFill>
              </a:rPr>
              <a:pPr/>
              <a:t>68</a:t>
            </a:fld>
            <a:endParaRPr lang="en-US">
              <a:solidFill>
                <a:prstClr val="black"/>
              </a:solidFill>
            </a:endParaRPr>
          </a:p>
        </p:txBody>
      </p:sp>
    </p:spTree>
    <p:extLst>
      <p:ext uri="{BB962C8B-B14F-4D97-AF65-F5344CB8AC3E}">
        <p14:creationId xmlns:p14="http://schemas.microsoft.com/office/powerpoint/2010/main" val="190942047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336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smtClean="0"/>
          </a:p>
        </p:txBody>
      </p:sp>
      <p:sp>
        <p:nvSpPr>
          <p:cNvPr id="14336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charset="0"/>
              </a:defRPr>
            </a:lvl1pPr>
            <a:lvl2pPr marL="733515" indent="-282121">
              <a:defRPr>
                <a:solidFill>
                  <a:schemeClr val="tx1"/>
                </a:solidFill>
                <a:latin typeface="Arial" charset="0"/>
              </a:defRPr>
            </a:lvl2pPr>
            <a:lvl3pPr marL="1128484" indent="-225697">
              <a:defRPr>
                <a:solidFill>
                  <a:schemeClr val="tx1"/>
                </a:solidFill>
                <a:latin typeface="Arial" charset="0"/>
              </a:defRPr>
            </a:lvl3pPr>
            <a:lvl4pPr marL="1579877" indent="-225697">
              <a:defRPr>
                <a:solidFill>
                  <a:schemeClr val="tx1"/>
                </a:solidFill>
                <a:latin typeface="Arial" charset="0"/>
              </a:defRPr>
            </a:lvl4pPr>
            <a:lvl5pPr marL="2031271" indent="-225697">
              <a:defRPr>
                <a:solidFill>
                  <a:schemeClr val="tx1"/>
                </a:solidFill>
                <a:latin typeface="Arial" charset="0"/>
              </a:defRPr>
            </a:lvl5pPr>
            <a:lvl6pPr marL="2482665" indent="-225697" eaLnBrk="0" fontAlgn="base" hangingPunct="0">
              <a:spcBef>
                <a:spcPct val="0"/>
              </a:spcBef>
              <a:spcAft>
                <a:spcPct val="0"/>
              </a:spcAft>
              <a:defRPr>
                <a:solidFill>
                  <a:schemeClr val="tx1"/>
                </a:solidFill>
                <a:latin typeface="Arial" charset="0"/>
              </a:defRPr>
            </a:lvl6pPr>
            <a:lvl7pPr marL="2934058" indent="-225697" eaLnBrk="0" fontAlgn="base" hangingPunct="0">
              <a:spcBef>
                <a:spcPct val="0"/>
              </a:spcBef>
              <a:spcAft>
                <a:spcPct val="0"/>
              </a:spcAft>
              <a:defRPr>
                <a:solidFill>
                  <a:schemeClr val="tx1"/>
                </a:solidFill>
                <a:latin typeface="Arial" charset="0"/>
              </a:defRPr>
            </a:lvl7pPr>
            <a:lvl8pPr marL="3385452" indent="-225697" eaLnBrk="0" fontAlgn="base" hangingPunct="0">
              <a:spcBef>
                <a:spcPct val="0"/>
              </a:spcBef>
              <a:spcAft>
                <a:spcPct val="0"/>
              </a:spcAft>
              <a:defRPr>
                <a:solidFill>
                  <a:schemeClr val="tx1"/>
                </a:solidFill>
                <a:latin typeface="Arial" charset="0"/>
              </a:defRPr>
            </a:lvl8pPr>
            <a:lvl9pPr marL="3836845" indent="-225697" eaLnBrk="0" fontAlgn="base" hangingPunct="0">
              <a:spcBef>
                <a:spcPct val="0"/>
              </a:spcBef>
              <a:spcAft>
                <a:spcPct val="0"/>
              </a:spcAft>
              <a:defRPr>
                <a:solidFill>
                  <a:schemeClr val="tx1"/>
                </a:solidFill>
                <a:latin typeface="Arial" charset="0"/>
              </a:defRPr>
            </a:lvl9pPr>
          </a:lstStyle>
          <a:p>
            <a:fld id="{4530C5DC-642F-426B-97D9-ED464DE7055F}" type="slidenum">
              <a:rPr lang="en-US">
                <a:solidFill>
                  <a:prstClr val="black"/>
                </a:solidFill>
              </a:rPr>
              <a:pPr/>
              <a:t>69</a:t>
            </a:fld>
            <a:endParaRPr lang="en-US">
              <a:solidFill>
                <a:prstClr val="black"/>
              </a:solidFill>
            </a:endParaRPr>
          </a:p>
        </p:txBody>
      </p:sp>
    </p:spTree>
    <p:extLst>
      <p:ext uri="{BB962C8B-B14F-4D97-AF65-F5344CB8AC3E}">
        <p14:creationId xmlns:p14="http://schemas.microsoft.com/office/powerpoint/2010/main" val="40995482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93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smtClean="0"/>
          </a:p>
        </p:txBody>
      </p:sp>
      <p:sp>
        <p:nvSpPr>
          <p:cNvPr id="9933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charset="0"/>
              </a:defRPr>
            </a:lvl1pPr>
            <a:lvl2pPr marL="733515" indent="-282121">
              <a:defRPr>
                <a:solidFill>
                  <a:schemeClr val="tx1"/>
                </a:solidFill>
                <a:latin typeface="Arial" charset="0"/>
              </a:defRPr>
            </a:lvl2pPr>
            <a:lvl3pPr marL="1128484" indent="-225697">
              <a:defRPr>
                <a:solidFill>
                  <a:schemeClr val="tx1"/>
                </a:solidFill>
                <a:latin typeface="Arial" charset="0"/>
              </a:defRPr>
            </a:lvl3pPr>
            <a:lvl4pPr marL="1579877" indent="-225697">
              <a:defRPr>
                <a:solidFill>
                  <a:schemeClr val="tx1"/>
                </a:solidFill>
                <a:latin typeface="Arial" charset="0"/>
              </a:defRPr>
            </a:lvl4pPr>
            <a:lvl5pPr marL="2031271" indent="-225697">
              <a:defRPr>
                <a:solidFill>
                  <a:schemeClr val="tx1"/>
                </a:solidFill>
                <a:latin typeface="Arial" charset="0"/>
              </a:defRPr>
            </a:lvl5pPr>
            <a:lvl6pPr marL="2482665" indent="-225697" eaLnBrk="0" fontAlgn="base" hangingPunct="0">
              <a:spcBef>
                <a:spcPct val="0"/>
              </a:spcBef>
              <a:spcAft>
                <a:spcPct val="0"/>
              </a:spcAft>
              <a:defRPr>
                <a:solidFill>
                  <a:schemeClr val="tx1"/>
                </a:solidFill>
                <a:latin typeface="Arial" charset="0"/>
              </a:defRPr>
            </a:lvl6pPr>
            <a:lvl7pPr marL="2934058" indent="-225697" eaLnBrk="0" fontAlgn="base" hangingPunct="0">
              <a:spcBef>
                <a:spcPct val="0"/>
              </a:spcBef>
              <a:spcAft>
                <a:spcPct val="0"/>
              </a:spcAft>
              <a:defRPr>
                <a:solidFill>
                  <a:schemeClr val="tx1"/>
                </a:solidFill>
                <a:latin typeface="Arial" charset="0"/>
              </a:defRPr>
            </a:lvl7pPr>
            <a:lvl8pPr marL="3385452" indent="-225697" eaLnBrk="0" fontAlgn="base" hangingPunct="0">
              <a:spcBef>
                <a:spcPct val="0"/>
              </a:spcBef>
              <a:spcAft>
                <a:spcPct val="0"/>
              </a:spcAft>
              <a:defRPr>
                <a:solidFill>
                  <a:schemeClr val="tx1"/>
                </a:solidFill>
                <a:latin typeface="Arial" charset="0"/>
              </a:defRPr>
            </a:lvl8pPr>
            <a:lvl9pPr marL="3836845" indent="-225697" eaLnBrk="0" fontAlgn="base" hangingPunct="0">
              <a:spcBef>
                <a:spcPct val="0"/>
              </a:spcBef>
              <a:spcAft>
                <a:spcPct val="0"/>
              </a:spcAft>
              <a:defRPr>
                <a:solidFill>
                  <a:schemeClr val="tx1"/>
                </a:solidFill>
                <a:latin typeface="Arial" charset="0"/>
              </a:defRPr>
            </a:lvl9pPr>
          </a:lstStyle>
          <a:p>
            <a:fld id="{CA7BCDB1-0F5D-4E75-93FE-158F690FC593}" type="slidenum">
              <a:rPr lang="en-US">
                <a:solidFill>
                  <a:prstClr val="black"/>
                </a:solidFill>
              </a:rPr>
              <a:pPr/>
              <a:t>7</a:t>
            </a:fld>
            <a:endParaRPr lang="en-US">
              <a:solidFill>
                <a:prstClr val="black"/>
              </a:solidFill>
            </a:endParaRPr>
          </a:p>
        </p:txBody>
      </p:sp>
    </p:spTree>
    <p:extLst>
      <p:ext uri="{BB962C8B-B14F-4D97-AF65-F5344CB8AC3E}">
        <p14:creationId xmlns:p14="http://schemas.microsoft.com/office/powerpoint/2010/main" val="20019768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336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smtClean="0"/>
          </a:p>
        </p:txBody>
      </p:sp>
      <p:sp>
        <p:nvSpPr>
          <p:cNvPr id="14336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charset="0"/>
              </a:defRPr>
            </a:lvl1pPr>
            <a:lvl2pPr marL="733515" indent="-282121">
              <a:defRPr>
                <a:solidFill>
                  <a:schemeClr val="tx1"/>
                </a:solidFill>
                <a:latin typeface="Arial" charset="0"/>
              </a:defRPr>
            </a:lvl2pPr>
            <a:lvl3pPr marL="1128484" indent="-225697">
              <a:defRPr>
                <a:solidFill>
                  <a:schemeClr val="tx1"/>
                </a:solidFill>
                <a:latin typeface="Arial" charset="0"/>
              </a:defRPr>
            </a:lvl3pPr>
            <a:lvl4pPr marL="1579877" indent="-225697">
              <a:defRPr>
                <a:solidFill>
                  <a:schemeClr val="tx1"/>
                </a:solidFill>
                <a:latin typeface="Arial" charset="0"/>
              </a:defRPr>
            </a:lvl4pPr>
            <a:lvl5pPr marL="2031271" indent="-225697">
              <a:defRPr>
                <a:solidFill>
                  <a:schemeClr val="tx1"/>
                </a:solidFill>
                <a:latin typeface="Arial" charset="0"/>
              </a:defRPr>
            </a:lvl5pPr>
            <a:lvl6pPr marL="2482665" indent="-225697" eaLnBrk="0" fontAlgn="base" hangingPunct="0">
              <a:spcBef>
                <a:spcPct val="0"/>
              </a:spcBef>
              <a:spcAft>
                <a:spcPct val="0"/>
              </a:spcAft>
              <a:defRPr>
                <a:solidFill>
                  <a:schemeClr val="tx1"/>
                </a:solidFill>
                <a:latin typeface="Arial" charset="0"/>
              </a:defRPr>
            </a:lvl6pPr>
            <a:lvl7pPr marL="2934058" indent="-225697" eaLnBrk="0" fontAlgn="base" hangingPunct="0">
              <a:spcBef>
                <a:spcPct val="0"/>
              </a:spcBef>
              <a:spcAft>
                <a:spcPct val="0"/>
              </a:spcAft>
              <a:defRPr>
                <a:solidFill>
                  <a:schemeClr val="tx1"/>
                </a:solidFill>
                <a:latin typeface="Arial" charset="0"/>
              </a:defRPr>
            </a:lvl7pPr>
            <a:lvl8pPr marL="3385452" indent="-225697" eaLnBrk="0" fontAlgn="base" hangingPunct="0">
              <a:spcBef>
                <a:spcPct val="0"/>
              </a:spcBef>
              <a:spcAft>
                <a:spcPct val="0"/>
              </a:spcAft>
              <a:defRPr>
                <a:solidFill>
                  <a:schemeClr val="tx1"/>
                </a:solidFill>
                <a:latin typeface="Arial" charset="0"/>
              </a:defRPr>
            </a:lvl8pPr>
            <a:lvl9pPr marL="3836845" indent="-225697" eaLnBrk="0" fontAlgn="base" hangingPunct="0">
              <a:spcBef>
                <a:spcPct val="0"/>
              </a:spcBef>
              <a:spcAft>
                <a:spcPct val="0"/>
              </a:spcAft>
              <a:defRPr>
                <a:solidFill>
                  <a:schemeClr val="tx1"/>
                </a:solidFill>
                <a:latin typeface="Arial" charset="0"/>
              </a:defRPr>
            </a:lvl9pPr>
          </a:lstStyle>
          <a:p>
            <a:fld id="{4530C5DC-642F-426B-97D9-ED464DE7055F}" type="slidenum">
              <a:rPr lang="en-US">
                <a:solidFill>
                  <a:prstClr val="black"/>
                </a:solidFill>
              </a:rPr>
              <a:pPr/>
              <a:t>70</a:t>
            </a:fld>
            <a:endParaRPr lang="en-US">
              <a:solidFill>
                <a:prstClr val="black"/>
              </a:solidFill>
            </a:endParaRPr>
          </a:p>
        </p:txBody>
      </p:sp>
    </p:spTree>
    <p:extLst>
      <p:ext uri="{BB962C8B-B14F-4D97-AF65-F5344CB8AC3E}">
        <p14:creationId xmlns:p14="http://schemas.microsoft.com/office/powerpoint/2010/main" val="304480027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336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smtClean="0"/>
          </a:p>
        </p:txBody>
      </p:sp>
      <p:sp>
        <p:nvSpPr>
          <p:cNvPr id="14336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charset="0"/>
              </a:defRPr>
            </a:lvl1pPr>
            <a:lvl2pPr marL="733515" indent="-282121">
              <a:defRPr>
                <a:solidFill>
                  <a:schemeClr val="tx1"/>
                </a:solidFill>
                <a:latin typeface="Arial" charset="0"/>
              </a:defRPr>
            </a:lvl2pPr>
            <a:lvl3pPr marL="1128484" indent="-225697">
              <a:defRPr>
                <a:solidFill>
                  <a:schemeClr val="tx1"/>
                </a:solidFill>
                <a:latin typeface="Arial" charset="0"/>
              </a:defRPr>
            </a:lvl3pPr>
            <a:lvl4pPr marL="1579877" indent="-225697">
              <a:defRPr>
                <a:solidFill>
                  <a:schemeClr val="tx1"/>
                </a:solidFill>
                <a:latin typeface="Arial" charset="0"/>
              </a:defRPr>
            </a:lvl4pPr>
            <a:lvl5pPr marL="2031271" indent="-225697">
              <a:defRPr>
                <a:solidFill>
                  <a:schemeClr val="tx1"/>
                </a:solidFill>
                <a:latin typeface="Arial" charset="0"/>
              </a:defRPr>
            </a:lvl5pPr>
            <a:lvl6pPr marL="2482665" indent="-225697" eaLnBrk="0" fontAlgn="base" hangingPunct="0">
              <a:spcBef>
                <a:spcPct val="0"/>
              </a:spcBef>
              <a:spcAft>
                <a:spcPct val="0"/>
              </a:spcAft>
              <a:defRPr>
                <a:solidFill>
                  <a:schemeClr val="tx1"/>
                </a:solidFill>
                <a:latin typeface="Arial" charset="0"/>
              </a:defRPr>
            </a:lvl6pPr>
            <a:lvl7pPr marL="2934058" indent="-225697" eaLnBrk="0" fontAlgn="base" hangingPunct="0">
              <a:spcBef>
                <a:spcPct val="0"/>
              </a:spcBef>
              <a:spcAft>
                <a:spcPct val="0"/>
              </a:spcAft>
              <a:defRPr>
                <a:solidFill>
                  <a:schemeClr val="tx1"/>
                </a:solidFill>
                <a:latin typeface="Arial" charset="0"/>
              </a:defRPr>
            </a:lvl7pPr>
            <a:lvl8pPr marL="3385452" indent="-225697" eaLnBrk="0" fontAlgn="base" hangingPunct="0">
              <a:spcBef>
                <a:spcPct val="0"/>
              </a:spcBef>
              <a:spcAft>
                <a:spcPct val="0"/>
              </a:spcAft>
              <a:defRPr>
                <a:solidFill>
                  <a:schemeClr val="tx1"/>
                </a:solidFill>
                <a:latin typeface="Arial" charset="0"/>
              </a:defRPr>
            </a:lvl8pPr>
            <a:lvl9pPr marL="3836845" indent="-225697" eaLnBrk="0" fontAlgn="base" hangingPunct="0">
              <a:spcBef>
                <a:spcPct val="0"/>
              </a:spcBef>
              <a:spcAft>
                <a:spcPct val="0"/>
              </a:spcAft>
              <a:defRPr>
                <a:solidFill>
                  <a:schemeClr val="tx1"/>
                </a:solidFill>
                <a:latin typeface="Arial" charset="0"/>
              </a:defRPr>
            </a:lvl9pPr>
          </a:lstStyle>
          <a:p>
            <a:fld id="{4530C5DC-642F-426B-97D9-ED464DE7055F}" type="slidenum">
              <a:rPr lang="en-US">
                <a:solidFill>
                  <a:prstClr val="black"/>
                </a:solidFill>
              </a:rPr>
              <a:pPr/>
              <a:t>71</a:t>
            </a:fld>
            <a:endParaRPr lang="en-US">
              <a:solidFill>
                <a:prstClr val="black"/>
              </a:solidFill>
            </a:endParaRPr>
          </a:p>
        </p:txBody>
      </p:sp>
    </p:spTree>
    <p:extLst>
      <p:ext uri="{BB962C8B-B14F-4D97-AF65-F5344CB8AC3E}">
        <p14:creationId xmlns:p14="http://schemas.microsoft.com/office/powerpoint/2010/main" val="77929543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902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smtClean="0"/>
          </a:p>
        </p:txBody>
      </p:sp>
      <p:sp>
        <p:nvSpPr>
          <p:cNvPr id="12902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charset="0"/>
              </a:defRPr>
            </a:lvl1pPr>
            <a:lvl2pPr marL="733515" indent="-282121">
              <a:defRPr>
                <a:solidFill>
                  <a:schemeClr val="tx1"/>
                </a:solidFill>
                <a:latin typeface="Arial" charset="0"/>
              </a:defRPr>
            </a:lvl2pPr>
            <a:lvl3pPr marL="1128484" indent="-225697">
              <a:defRPr>
                <a:solidFill>
                  <a:schemeClr val="tx1"/>
                </a:solidFill>
                <a:latin typeface="Arial" charset="0"/>
              </a:defRPr>
            </a:lvl3pPr>
            <a:lvl4pPr marL="1579877" indent="-225697">
              <a:defRPr>
                <a:solidFill>
                  <a:schemeClr val="tx1"/>
                </a:solidFill>
                <a:latin typeface="Arial" charset="0"/>
              </a:defRPr>
            </a:lvl4pPr>
            <a:lvl5pPr marL="2031271" indent="-225697">
              <a:defRPr>
                <a:solidFill>
                  <a:schemeClr val="tx1"/>
                </a:solidFill>
                <a:latin typeface="Arial" charset="0"/>
              </a:defRPr>
            </a:lvl5pPr>
            <a:lvl6pPr marL="2482665" indent="-225697" eaLnBrk="0" fontAlgn="base" hangingPunct="0">
              <a:spcBef>
                <a:spcPct val="0"/>
              </a:spcBef>
              <a:spcAft>
                <a:spcPct val="0"/>
              </a:spcAft>
              <a:defRPr>
                <a:solidFill>
                  <a:schemeClr val="tx1"/>
                </a:solidFill>
                <a:latin typeface="Arial" charset="0"/>
              </a:defRPr>
            </a:lvl6pPr>
            <a:lvl7pPr marL="2934058" indent="-225697" eaLnBrk="0" fontAlgn="base" hangingPunct="0">
              <a:spcBef>
                <a:spcPct val="0"/>
              </a:spcBef>
              <a:spcAft>
                <a:spcPct val="0"/>
              </a:spcAft>
              <a:defRPr>
                <a:solidFill>
                  <a:schemeClr val="tx1"/>
                </a:solidFill>
                <a:latin typeface="Arial" charset="0"/>
              </a:defRPr>
            </a:lvl7pPr>
            <a:lvl8pPr marL="3385452" indent="-225697" eaLnBrk="0" fontAlgn="base" hangingPunct="0">
              <a:spcBef>
                <a:spcPct val="0"/>
              </a:spcBef>
              <a:spcAft>
                <a:spcPct val="0"/>
              </a:spcAft>
              <a:defRPr>
                <a:solidFill>
                  <a:schemeClr val="tx1"/>
                </a:solidFill>
                <a:latin typeface="Arial" charset="0"/>
              </a:defRPr>
            </a:lvl8pPr>
            <a:lvl9pPr marL="3836845" indent="-225697" eaLnBrk="0" fontAlgn="base" hangingPunct="0">
              <a:spcBef>
                <a:spcPct val="0"/>
              </a:spcBef>
              <a:spcAft>
                <a:spcPct val="0"/>
              </a:spcAft>
              <a:defRPr>
                <a:solidFill>
                  <a:schemeClr val="tx1"/>
                </a:solidFill>
                <a:latin typeface="Arial" charset="0"/>
              </a:defRPr>
            </a:lvl9pPr>
          </a:lstStyle>
          <a:p>
            <a:fld id="{90E3E4A9-09C8-46A6-837F-999EF2CF4E28}" type="slidenum">
              <a:rPr lang="en-US">
                <a:solidFill>
                  <a:prstClr val="black"/>
                </a:solidFill>
              </a:rPr>
              <a:pPr/>
              <a:t>72</a:t>
            </a:fld>
            <a:endParaRPr lang="en-US">
              <a:solidFill>
                <a:prstClr val="black"/>
              </a:solidFill>
            </a:endParaRPr>
          </a:p>
        </p:txBody>
      </p:sp>
    </p:spTree>
    <p:extLst>
      <p:ext uri="{BB962C8B-B14F-4D97-AF65-F5344CB8AC3E}">
        <p14:creationId xmlns:p14="http://schemas.microsoft.com/office/powerpoint/2010/main" val="178228535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902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smtClean="0"/>
          </a:p>
        </p:txBody>
      </p:sp>
      <p:sp>
        <p:nvSpPr>
          <p:cNvPr id="12902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charset="0"/>
              </a:defRPr>
            </a:lvl1pPr>
            <a:lvl2pPr marL="733515" indent="-282121">
              <a:defRPr>
                <a:solidFill>
                  <a:schemeClr val="tx1"/>
                </a:solidFill>
                <a:latin typeface="Arial" charset="0"/>
              </a:defRPr>
            </a:lvl2pPr>
            <a:lvl3pPr marL="1128484" indent="-225697">
              <a:defRPr>
                <a:solidFill>
                  <a:schemeClr val="tx1"/>
                </a:solidFill>
                <a:latin typeface="Arial" charset="0"/>
              </a:defRPr>
            </a:lvl3pPr>
            <a:lvl4pPr marL="1579877" indent="-225697">
              <a:defRPr>
                <a:solidFill>
                  <a:schemeClr val="tx1"/>
                </a:solidFill>
                <a:latin typeface="Arial" charset="0"/>
              </a:defRPr>
            </a:lvl4pPr>
            <a:lvl5pPr marL="2031271" indent="-225697">
              <a:defRPr>
                <a:solidFill>
                  <a:schemeClr val="tx1"/>
                </a:solidFill>
                <a:latin typeface="Arial" charset="0"/>
              </a:defRPr>
            </a:lvl5pPr>
            <a:lvl6pPr marL="2482665" indent="-225697" eaLnBrk="0" fontAlgn="base" hangingPunct="0">
              <a:spcBef>
                <a:spcPct val="0"/>
              </a:spcBef>
              <a:spcAft>
                <a:spcPct val="0"/>
              </a:spcAft>
              <a:defRPr>
                <a:solidFill>
                  <a:schemeClr val="tx1"/>
                </a:solidFill>
                <a:latin typeface="Arial" charset="0"/>
              </a:defRPr>
            </a:lvl6pPr>
            <a:lvl7pPr marL="2934058" indent="-225697" eaLnBrk="0" fontAlgn="base" hangingPunct="0">
              <a:spcBef>
                <a:spcPct val="0"/>
              </a:spcBef>
              <a:spcAft>
                <a:spcPct val="0"/>
              </a:spcAft>
              <a:defRPr>
                <a:solidFill>
                  <a:schemeClr val="tx1"/>
                </a:solidFill>
                <a:latin typeface="Arial" charset="0"/>
              </a:defRPr>
            </a:lvl7pPr>
            <a:lvl8pPr marL="3385452" indent="-225697" eaLnBrk="0" fontAlgn="base" hangingPunct="0">
              <a:spcBef>
                <a:spcPct val="0"/>
              </a:spcBef>
              <a:spcAft>
                <a:spcPct val="0"/>
              </a:spcAft>
              <a:defRPr>
                <a:solidFill>
                  <a:schemeClr val="tx1"/>
                </a:solidFill>
                <a:latin typeface="Arial" charset="0"/>
              </a:defRPr>
            </a:lvl8pPr>
            <a:lvl9pPr marL="3836845" indent="-225697" eaLnBrk="0" fontAlgn="base" hangingPunct="0">
              <a:spcBef>
                <a:spcPct val="0"/>
              </a:spcBef>
              <a:spcAft>
                <a:spcPct val="0"/>
              </a:spcAft>
              <a:defRPr>
                <a:solidFill>
                  <a:schemeClr val="tx1"/>
                </a:solidFill>
                <a:latin typeface="Arial" charset="0"/>
              </a:defRPr>
            </a:lvl9pPr>
          </a:lstStyle>
          <a:p>
            <a:fld id="{90E3E4A9-09C8-46A6-837F-999EF2CF4E28}" type="slidenum">
              <a:rPr lang="en-US">
                <a:solidFill>
                  <a:prstClr val="black"/>
                </a:solidFill>
              </a:rPr>
              <a:pPr/>
              <a:t>73</a:t>
            </a:fld>
            <a:endParaRPr lang="en-US">
              <a:solidFill>
                <a:prstClr val="black"/>
              </a:solidFill>
            </a:endParaRPr>
          </a:p>
        </p:txBody>
      </p:sp>
    </p:spTree>
    <p:extLst>
      <p:ext uri="{BB962C8B-B14F-4D97-AF65-F5344CB8AC3E}">
        <p14:creationId xmlns:p14="http://schemas.microsoft.com/office/powerpoint/2010/main" val="107503282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95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smtClean="0"/>
          </a:p>
        </p:txBody>
      </p:sp>
      <p:sp>
        <p:nvSpPr>
          <p:cNvPr id="14950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charset="0"/>
              </a:defRPr>
            </a:lvl1pPr>
            <a:lvl2pPr marL="733515" indent="-282121">
              <a:defRPr>
                <a:solidFill>
                  <a:schemeClr val="tx1"/>
                </a:solidFill>
                <a:latin typeface="Arial" charset="0"/>
              </a:defRPr>
            </a:lvl2pPr>
            <a:lvl3pPr marL="1128484" indent="-225697">
              <a:defRPr>
                <a:solidFill>
                  <a:schemeClr val="tx1"/>
                </a:solidFill>
                <a:latin typeface="Arial" charset="0"/>
              </a:defRPr>
            </a:lvl3pPr>
            <a:lvl4pPr marL="1579877" indent="-225697">
              <a:defRPr>
                <a:solidFill>
                  <a:schemeClr val="tx1"/>
                </a:solidFill>
                <a:latin typeface="Arial" charset="0"/>
              </a:defRPr>
            </a:lvl4pPr>
            <a:lvl5pPr marL="2031271" indent="-225697">
              <a:defRPr>
                <a:solidFill>
                  <a:schemeClr val="tx1"/>
                </a:solidFill>
                <a:latin typeface="Arial" charset="0"/>
              </a:defRPr>
            </a:lvl5pPr>
            <a:lvl6pPr marL="2482665" indent="-225697" eaLnBrk="0" fontAlgn="base" hangingPunct="0">
              <a:spcBef>
                <a:spcPct val="0"/>
              </a:spcBef>
              <a:spcAft>
                <a:spcPct val="0"/>
              </a:spcAft>
              <a:defRPr>
                <a:solidFill>
                  <a:schemeClr val="tx1"/>
                </a:solidFill>
                <a:latin typeface="Arial" charset="0"/>
              </a:defRPr>
            </a:lvl6pPr>
            <a:lvl7pPr marL="2934058" indent="-225697" eaLnBrk="0" fontAlgn="base" hangingPunct="0">
              <a:spcBef>
                <a:spcPct val="0"/>
              </a:spcBef>
              <a:spcAft>
                <a:spcPct val="0"/>
              </a:spcAft>
              <a:defRPr>
                <a:solidFill>
                  <a:schemeClr val="tx1"/>
                </a:solidFill>
                <a:latin typeface="Arial" charset="0"/>
              </a:defRPr>
            </a:lvl7pPr>
            <a:lvl8pPr marL="3385452" indent="-225697" eaLnBrk="0" fontAlgn="base" hangingPunct="0">
              <a:spcBef>
                <a:spcPct val="0"/>
              </a:spcBef>
              <a:spcAft>
                <a:spcPct val="0"/>
              </a:spcAft>
              <a:defRPr>
                <a:solidFill>
                  <a:schemeClr val="tx1"/>
                </a:solidFill>
                <a:latin typeface="Arial" charset="0"/>
              </a:defRPr>
            </a:lvl8pPr>
            <a:lvl9pPr marL="3836845" indent="-225697" eaLnBrk="0" fontAlgn="base" hangingPunct="0">
              <a:spcBef>
                <a:spcPct val="0"/>
              </a:spcBef>
              <a:spcAft>
                <a:spcPct val="0"/>
              </a:spcAft>
              <a:defRPr>
                <a:solidFill>
                  <a:schemeClr val="tx1"/>
                </a:solidFill>
                <a:latin typeface="Arial" charset="0"/>
              </a:defRPr>
            </a:lvl9pPr>
          </a:lstStyle>
          <a:p>
            <a:fld id="{88D4974D-18B4-4E93-A9FF-FF5C7D16B7AC}" type="slidenum">
              <a:rPr lang="en-US">
                <a:solidFill>
                  <a:prstClr val="black"/>
                </a:solidFill>
              </a:rPr>
              <a:pPr/>
              <a:t>74</a:t>
            </a:fld>
            <a:endParaRPr lang="en-US">
              <a:solidFill>
                <a:prstClr val="black"/>
              </a:solidFill>
            </a:endParaRPr>
          </a:p>
        </p:txBody>
      </p:sp>
    </p:spTree>
    <p:extLst>
      <p:ext uri="{BB962C8B-B14F-4D97-AF65-F5344CB8AC3E}">
        <p14:creationId xmlns:p14="http://schemas.microsoft.com/office/powerpoint/2010/main" val="17301916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95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smtClean="0"/>
          </a:p>
        </p:txBody>
      </p:sp>
      <p:sp>
        <p:nvSpPr>
          <p:cNvPr id="14950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charset="0"/>
              </a:defRPr>
            </a:lvl1pPr>
            <a:lvl2pPr marL="733515" indent="-282121">
              <a:defRPr>
                <a:solidFill>
                  <a:schemeClr val="tx1"/>
                </a:solidFill>
                <a:latin typeface="Arial" charset="0"/>
              </a:defRPr>
            </a:lvl2pPr>
            <a:lvl3pPr marL="1128484" indent="-225697">
              <a:defRPr>
                <a:solidFill>
                  <a:schemeClr val="tx1"/>
                </a:solidFill>
                <a:latin typeface="Arial" charset="0"/>
              </a:defRPr>
            </a:lvl3pPr>
            <a:lvl4pPr marL="1579877" indent="-225697">
              <a:defRPr>
                <a:solidFill>
                  <a:schemeClr val="tx1"/>
                </a:solidFill>
                <a:latin typeface="Arial" charset="0"/>
              </a:defRPr>
            </a:lvl4pPr>
            <a:lvl5pPr marL="2031271" indent="-225697">
              <a:defRPr>
                <a:solidFill>
                  <a:schemeClr val="tx1"/>
                </a:solidFill>
                <a:latin typeface="Arial" charset="0"/>
              </a:defRPr>
            </a:lvl5pPr>
            <a:lvl6pPr marL="2482665" indent="-225697" eaLnBrk="0" fontAlgn="base" hangingPunct="0">
              <a:spcBef>
                <a:spcPct val="0"/>
              </a:spcBef>
              <a:spcAft>
                <a:spcPct val="0"/>
              </a:spcAft>
              <a:defRPr>
                <a:solidFill>
                  <a:schemeClr val="tx1"/>
                </a:solidFill>
                <a:latin typeface="Arial" charset="0"/>
              </a:defRPr>
            </a:lvl6pPr>
            <a:lvl7pPr marL="2934058" indent="-225697" eaLnBrk="0" fontAlgn="base" hangingPunct="0">
              <a:spcBef>
                <a:spcPct val="0"/>
              </a:spcBef>
              <a:spcAft>
                <a:spcPct val="0"/>
              </a:spcAft>
              <a:defRPr>
                <a:solidFill>
                  <a:schemeClr val="tx1"/>
                </a:solidFill>
                <a:latin typeface="Arial" charset="0"/>
              </a:defRPr>
            </a:lvl7pPr>
            <a:lvl8pPr marL="3385452" indent="-225697" eaLnBrk="0" fontAlgn="base" hangingPunct="0">
              <a:spcBef>
                <a:spcPct val="0"/>
              </a:spcBef>
              <a:spcAft>
                <a:spcPct val="0"/>
              </a:spcAft>
              <a:defRPr>
                <a:solidFill>
                  <a:schemeClr val="tx1"/>
                </a:solidFill>
                <a:latin typeface="Arial" charset="0"/>
              </a:defRPr>
            </a:lvl8pPr>
            <a:lvl9pPr marL="3836845" indent="-225697" eaLnBrk="0" fontAlgn="base" hangingPunct="0">
              <a:spcBef>
                <a:spcPct val="0"/>
              </a:spcBef>
              <a:spcAft>
                <a:spcPct val="0"/>
              </a:spcAft>
              <a:defRPr>
                <a:solidFill>
                  <a:schemeClr val="tx1"/>
                </a:solidFill>
                <a:latin typeface="Arial" charset="0"/>
              </a:defRPr>
            </a:lvl9pPr>
          </a:lstStyle>
          <a:p>
            <a:fld id="{88D4974D-18B4-4E93-A9FF-FF5C7D16B7AC}" type="slidenum">
              <a:rPr lang="en-US">
                <a:solidFill>
                  <a:prstClr val="black"/>
                </a:solidFill>
              </a:rPr>
              <a:pPr/>
              <a:t>75</a:t>
            </a:fld>
            <a:endParaRPr lang="en-US">
              <a:solidFill>
                <a:prstClr val="black"/>
              </a:solidFill>
            </a:endParaRPr>
          </a:p>
        </p:txBody>
      </p:sp>
    </p:spTree>
    <p:extLst>
      <p:ext uri="{BB962C8B-B14F-4D97-AF65-F5344CB8AC3E}">
        <p14:creationId xmlns:p14="http://schemas.microsoft.com/office/powerpoint/2010/main" val="244350796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74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smtClean="0"/>
          </a:p>
        </p:txBody>
      </p:sp>
      <p:sp>
        <p:nvSpPr>
          <p:cNvPr id="14746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charset="0"/>
              </a:defRPr>
            </a:lvl1pPr>
            <a:lvl2pPr marL="733515" indent="-282121">
              <a:defRPr>
                <a:solidFill>
                  <a:schemeClr val="tx1"/>
                </a:solidFill>
                <a:latin typeface="Arial" charset="0"/>
              </a:defRPr>
            </a:lvl2pPr>
            <a:lvl3pPr marL="1128484" indent="-225697">
              <a:defRPr>
                <a:solidFill>
                  <a:schemeClr val="tx1"/>
                </a:solidFill>
                <a:latin typeface="Arial" charset="0"/>
              </a:defRPr>
            </a:lvl3pPr>
            <a:lvl4pPr marL="1579877" indent="-225697">
              <a:defRPr>
                <a:solidFill>
                  <a:schemeClr val="tx1"/>
                </a:solidFill>
                <a:latin typeface="Arial" charset="0"/>
              </a:defRPr>
            </a:lvl4pPr>
            <a:lvl5pPr marL="2031271" indent="-225697">
              <a:defRPr>
                <a:solidFill>
                  <a:schemeClr val="tx1"/>
                </a:solidFill>
                <a:latin typeface="Arial" charset="0"/>
              </a:defRPr>
            </a:lvl5pPr>
            <a:lvl6pPr marL="2482665" indent="-225697" eaLnBrk="0" fontAlgn="base" hangingPunct="0">
              <a:spcBef>
                <a:spcPct val="0"/>
              </a:spcBef>
              <a:spcAft>
                <a:spcPct val="0"/>
              </a:spcAft>
              <a:defRPr>
                <a:solidFill>
                  <a:schemeClr val="tx1"/>
                </a:solidFill>
                <a:latin typeface="Arial" charset="0"/>
              </a:defRPr>
            </a:lvl6pPr>
            <a:lvl7pPr marL="2934058" indent="-225697" eaLnBrk="0" fontAlgn="base" hangingPunct="0">
              <a:spcBef>
                <a:spcPct val="0"/>
              </a:spcBef>
              <a:spcAft>
                <a:spcPct val="0"/>
              </a:spcAft>
              <a:defRPr>
                <a:solidFill>
                  <a:schemeClr val="tx1"/>
                </a:solidFill>
                <a:latin typeface="Arial" charset="0"/>
              </a:defRPr>
            </a:lvl7pPr>
            <a:lvl8pPr marL="3385452" indent="-225697" eaLnBrk="0" fontAlgn="base" hangingPunct="0">
              <a:spcBef>
                <a:spcPct val="0"/>
              </a:spcBef>
              <a:spcAft>
                <a:spcPct val="0"/>
              </a:spcAft>
              <a:defRPr>
                <a:solidFill>
                  <a:schemeClr val="tx1"/>
                </a:solidFill>
                <a:latin typeface="Arial" charset="0"/>
              </a:defRPr>
            </a:lvl8pPr>
            <a:lvl9pPr marL="3836845" indent="-225697" eaLnBrk="0" fontAlgn="base" hangingPunct="0">
              <a:spcBef>
                <a:spcPct val="0"/>
              </a:spcBef>
              <a:spcAft>
                <a:spcPct val="0"/>
              </a:spcAft>
              <a:defRPr>
                <a:solidFill>
                  <a:schemeClr val="tx1"/>
                </a:solidFill>
                <a:latin typeface="Arial" charset="0"/>
              </a:defRPr>
            </a:lvl9pPr>
          </a:lstStyle>
          <a:p>
            <a:fld id="{B35078ED-D433-4597-87BA-EFBB2E6B87DC}" type="slidenum">
              <a:rPr lang="en-US">
                <a:solidFill>
                  <a:prstClr val="black"/>
                </a:solidFill>
              </a:rPr>
              <a:pPr/>
              <a:t>76</a:t>
            </a:fld>
            <a:endParaRPr lang="en-US">
              <a:solidFill>
                <a:prstClr val="black"/>
              </a:solidFill>
            </a:endParaRPr>
          </a:p>
        </p:txBody>
      </p:sp>
    </p:spTree>
    <p:extLst>
      <p:ext uri="{BB962C8B-B14F-4D97-AF65-F5344CB8AC3E}">
        <p14:creationId xmlns:p14="http://schemas.microsoft.com/office/powerpoint/2010/main" val="356695741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15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smtClean="0"/>
          </a:p>
        </p:txBody>
      </p:sp>
      <p:sp>
        <p:nvSpPr>
          <p:cNvPr id="15155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charset="0"/>
              </a:defRPr>
            </a:lvl1pPr>
            <a:lvl2pPr marL="733515" indent="-282121">
              <a:defRPr>
                <a:solidFill>
                  <a:schemeClr val="tx1"/>
                </a:solidFill>
                <a:latin typeface="Arial" charset="0"/>
              </a:defRPr>
            </a:lvl2pPr>
            <a:lvl3pPr marL="1128484" indent="-225697">
              <a:defRPr>
                <a:solidFill>
                  <a:schemeClr val="tx1"/>
                </a:solidFill>
                <a:latin typeface="Arial" charset="0"/>
              </a:defRPr>
            </a:lvl3pPr>
            <a:lvl4pPr marL="1579877" indent="-225697">
              <a:defRPr>
                <a:solidFill>
                  <a:schemeClr val="tx1"/>
                </a:solidFill>
                <a:latin typeface="Arial" charset="0"/>
              </a:defRPr>
            </a:lvl4pPr>
            <a:lvl5pPr marL="2031271" indent="-225697">
              <a:defRPr>
                <a:solidFill>
                  <a:schemeClr val="tx1"/>
                </a:solidFill>
                <a:latin typeface="Arial" charset="0"/>
              </a:defRPr>
            </a:lvl5pPr>
            <a:lvl6pPr marL="2482665" indent="-225697" eaLnBrk="0" fontAlgn="base" hangingPunct="0">
              <a:spcBef>
                <a:spcPct val="0"/>
              </a:spcBef>
              <a:spcAft>
                <a:spcPct val="0"/>
              </a:spcAft>
              <a:defRPr>
                <a:solidFill>
                  <a:schemeClr val="tx1"/>
                </a:solidFill>
                <a:latin typeface="Arial" charset="0"/>
              </a:defRPr>
            </a:lvl6pPr>
            <a:lvl7pPr marL="2934058" indent="-225697" eaLnBrk="0" fontAlgn="base" hangingPunct="0">
              <a:spcBef>
                <a:spcPct val="0"/>
              </a:spcBef>
              <a:spcAft>
                <a:spcPct val="0"/>
              </a:spcAft>
              <a:defRPr>
                <a:solidFill>
                  <a:schemeClr val="tx1"/>
                </a:solidFill>
                <a:latin typeface="Arial" charset="0"/>
              </a:defRPr>
            </a:lvl7pPr>
            <a:lvl8pPr marL="3385452" indent="-225697" eaLnBrk="0" fontAlgn="base" hangingPunct="0">
              <a:spcBef>
                <a:spcPct val="0"/>
              </a:spcBef>
              <a:spcAft>
                <a:spcPct val="0"/>
              </a:spcAft>
              <a:defRPr>
                <a:solidFill>
                  <a:schemeClr val="tx1"/>
                </a:solidFill>
                <a:latin typeface="Arial" charset="0"/>
              </a:defRPr>
            </a:lvl8pPr>
            <a:lvl9pPr marL="3836845" indent="-225697" eaLnBrk="0" fontAlgn="base" hangingPunct="0">
              <a:spcBef>
                <a:spcPct val="0"/>
              </a:spcBef>
              <a:spcAft>
                <a:spcPct val="0"/>
              </a:spcAft>
              <a:defRPr>
                <a:solidFill>
                  <a:schemeClr val="tx1"/>
                </a:solidFill>
                <a:latin typeface="Arial" charset="0"/>
              </a:defRPr>
            </a:lvl9pPr>
          </a:lstStyle>
          <a:p>
            <a:fld id="{C18EC559-A194-4E6A-9C71-8DA6A8EFEFF3}" type="slidenum">
              <a:rPr lang="en-US">
                <a:solidFill>
                  <a:prstClr val="black"/>
                </a:solidFill>
              </a:rPr>
              <a:pPr/>
              <a:t>77</a:t>
            </a:fld>
            <a:endParaRPr lang="en-US">
              <a:solidFill>
                <a:prstClr val="black"/>
              </a:solidFill>
            </a:endParaRPr>
          </a:p>
        </p:txBody>
      </p:sp>
    </p:spTree>
    <p:extLst>
      <p:ext uri="{BB962C8B-B14F-4D97-AF65-F5344CB8AC3E}">
        <p14:creationId xmlns:p14="http://schemas.microsoft.com/office/powerpoint/2010/main" val="102246675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25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smtClean="0"/>
          </a:p>
        </p:txBody>
      </p:sp>
      <p:sp>
        <p:nvSpPr>
          <p:cNvPr id="15258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charset="0"/>
              </a:defRPr>
            </a:lvl1pPr>
            <a:lvl2pPr marL="733515" indent="-282121">
              <a:defRPr>
                <a:solidFill>
                  <a:schemeClr val="tx1"/>
                </a:solidFill>
                <a:latin typeface="Arial" charset="0"/>
              </a:defRPr>
            </a:lvl2pPr>
            <a:lvl3pPr marL="1128484" indent="-225697">
              <a:defRPr>
                <a:solidFill>
                  <a:schemeClr val="tx1"/>
                </a:solidFill>
                <a:latin typeface="Arial" charset="0"/>
              </a:defRPr>
            </a:lvl3pPr>
            <a:lvl4pPr marL="1579877" indent="-225697">
              <a:defRPr>
                <a:solidFill>
                  <a:schemeClr val="tx1"/>
                </a:solidFill>
                <a:latin typeface="Arial" charset="0"/>
              </a:defRPr>
            </a:lvl4pPr>
            <a:lvl5pPr marL="2031271" indent="-225697">
              <a:defRPr>
                <a:solidFill>
                  <a:schemeClr val="tx1"/>
                </a:solidFill>
                <a:latin typeface="Arial" charset="0"/>
              </a:defRPr>
            </a:lvl5pPr>
            <a:lvl6pPr marL="2482665" indent="-225697" eaLnBrk="0" fontAlgn="base" hangingPunct="0">
              <a:spcBef>
                <a:spcPct val="0"/>
              </a:spcBef>
              <a:spcAft>
                <a:spcPct val="0"/>
              </a:spcAft>
              <a:defRPr>
                <a:solidFill>
                  <a:schemeClr val="tx1"/>
                </a:solidFill>
                <a:latin typeface="Arial" charset="0"/>
              </a:defRPr>
            </a:lvl6pPr>
            <a:lvl7pPr marL="2934058" indent="-225697" eaLnBrk="0" fontAlgn="base" hangingPunct="0">
              <a:spcBef>
                <a:spcPct val="0"/>
              </a:spcBef>
              <a:spcAft>
                <a:spcPct val="0"/>
              </a:spcAft>
              <a:defRPr>
                <a:solidFill>
                  <a:schemeClr val="tx1"/>
                </a:solidFill>
                <a:latin typeface="Arial" charset="0"/>
              </a:defRPr>
            </a:lvl7pPr>
            <a:lvl8pPr marL="3385452" indent="-225697" eaLnBrk="0" fontAlgn="base" hangingPunct="0">
              <a:spcBef>
                <a:spcPct val="0"/>
              </a:spcBef>
              <a:spcAft>
                <a:spcPct val="0"/>
              </a:spcAft>
              <a:defRPr>
                <a:solidFill>
                  <a:schemeClr val="tx1"/>
                </a:solidFill>
                <a:latin typeface="Arial" charset="0"/>
              </a:defRPr>
            </a:lvl8pPr>
            <a:lvl9pPr marL="3836845" indent="-225697" eaLnBrk="0" fontAlgn="base" hangingPunct="0">
              <a:spcBef>
                <a:spcPct val="0"/>
              </a:spcBef>
              <a:spcAft>
                <a:spcPct val="0"/>
              </a:spcAft>
              <a:defRPr>
                <a:solidFill>
                  <a:schemeClr val="tx1"/>
                </a:solidFill>
                <a:latin typeface="Arial" charset="0"/>
              </a:defRPr>
            </a:lvl9pPr>
          </a:lstStyle>
          <a:p>
            <a:fld id="{95A8B301-E80C-47FA-B057-D7866FCAC3F5}" type="slidenum">
              <a:rPr lang="en-US">
                <a:solidFill>
                  <a:prstClr val="black"/>
                </a:solidFill>
              </a:rPr>
              <a:pPr/>
              <a:t>78</a:t>
            </a:fld>
            <a:endParaRPr lang="en-US">
              <a:solidFill>
                <a:prstClr val="black"/>
              </a:solidFill>
            </a:endParaRPr>
          </a:p>
        </p:txBody>
      </p:sp>
    </p:spTree>
    <p:extLst>
      <p:ext uri="{BB962C8B-B14F-4D97-AF65-F5344CB8AC3E}">
        <p14:creationId xmlns:p14="http://schemas.microsoft.com/office/powerpoint/2010/main" val="48734393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25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smtClean="0"/>
          </a:p>
        </p:txBody>
      </p:sp>
      <p:sp>
        <p:nvSpPr>
          <p:cNvPr id="15258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charset="0"/>
              </a:defRPr>
            </a:lvl1pPr>
            <a:lvl2pPr marL="733515" indent="-282121">
              <a:defRPr>
                <a:solidFill>
                  <a:schemeClr val="tx1"/>
                </a:solidFill>
                <a:latin typeface="Arial" charset="0"/>
              </a:defRPr>
            </a:lvl2pPr>
            <a:lvl3pPr marL="1128484" indent="-225697">
              <a:defRPr>
                <a:solidFill>
                  <a:schemeClr val="tx1"/>
                </a:solidFill>
                <a:latin typeface="Arial" charset="0"/>
              </a:defRPr>
            </a:lvl3pPr>
            <a:lvl4pPr marL="1579877" indent="-225697">
              <a:defRPr>
                <a:solidFill>
                  <a:schemeClr val="tx1"/>
                </a:solidFill>
                <a:latin typeface="Arial" charset="0"/>
              </a:defRPr>
            </a:lvl4pPr>
            <a:lvl5pPr marL="2031271" indent="-225697">
              <a:defRPr>
                <a:solidFill>
                  <a:schemeClr val="tx1"/>
                </a:solidFill>
                <a:latin typeface="Arial" charset="0"/>
              </a:defRPr>
            </a:lvl5pPr>
            <a:lvl6pPr marL="2482665" indent="-225697" eaLnBrk="0" fontAlgn="base" hangingPunct="0">
              <a:spcBef>
                <a:spcPct val="0"/>
              </a:spcBef>
              <a:spcAft>
                <a:spcPct val="0"/>
              </a:spcAft>
              <a:defRPr>
                <a:solidFill>
                  <a:schemeClr val="tx1"/>
                </a:solidFill>
                <a:latin typeface="Arial" charset="0"/>
              </a:defRPr>
            </a:lvl6pPr>
            <a:lvl7pPr marL="2934058" indent="-225697" eaLnBrk="0" fontAlgn="base" hangingPunct="0">
              <a:spcBef>
                <a:spcPct val="0"/>
              </a:spcBef>
              <a:spcAft>
                <a:spcPct val="0"/>
              </a:spcAft>
              <a:defRPr>
                <a:solidFill>
                  <a:schemeClr val="tx1"/>
                </a:solidFill>
                <a:latin typeface="Arial" charset="0"/>
              </a:defRPr>
            </a:lvl7pPr>
            <a:lvl8pPr marL="3385452" indent="-225697" eaLnBrk="0" fontAlgn="base" hangingPunct="0">
              <a:spcBef>
                <a:spcPct val="0"/>
              </a:spcBef>
              <a:spcAft>
                <a:spcPct val="0"/>
              </a:spcAft>
              <a:defRPr>
                <a:solidFill>
                  <a:schemeClr val="tx1"/>
                </a:solidFill>
                <a:latin typeface="Arial" charset="0"/>
              </a:defRPr>
            </a:lvl8pPr>
            <a:lvl9pPr marL="3836845" indent="-225697" eaLnBrk="0" fontAlgn="base" hangingPunct="0">
              <a:spcBef>
                <a:spcPct val="0"/>
              </a:spcBef>
              <a:spcAft>
                <a:spcPct val="0"/>
              </a:spcAft>
              <a:defRPr>
                <a:solidFill>
                  <a:schemeClr val="tx1"/>
                </a:solidFill>
                <a:latin typeface="Arial" charset="0"/>
              </a:defRPr>
            </a:lvl9pPr>
          </a:lstStyle>
          <a:p>
            <a:fld id="{95A8B301-E80C-47FA-B057-D7866FCAC3F5}" type="slidenum">
              <a:rPr lang="en-US">
                <a:solidFill>
                  <a:prstClr val="black"/>
                </a:solidFill>
              </a:rPr>
              <a:pPr/>
              <a:t>79</a:t>
            </a:fld>
            <a:endParaRPr lang="en-US">
              <a:solidFill>
                <a:prstClr val="black"/>
              </a:solidFill>
            </a:endParaRPr>
          </a:p>
        </p:txBody>
      </p:sp>
    </p:spTree>
    <p:extLst>
      <p:ext uri="{BB962C8B-B14F-4D97-AF65-F5344CB8AC3E}">
        <p14:creationId xmlns:p14="http://schemas.microsoft.com/office/powerpoint/2010/main" val="9377463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62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smtClean="0"/>
          </a:p>
        </p:txBody>
      </p:sp>
      <p:sp>
        <p:nvSpPr>
          <p:cNvPr id="9626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charset="0"/>
              </a:defRPr>
            </a:lvl1pPr>
            <a:lvl2pPr marL="733515" indent="-282121">
              <a:defRPr>
                <a:solidFill>
                  <a:schemeClr val="tx1"/>
                </a:solidFill>
                <a:latin typeface="Arial" charset="0"/>
              </a:defRPr>
            </a:lvl2pPr>
            <a:lvl3pPr marL="1128484" indent="-225697">
              <a:defRPr>
                <a:solidFill>
                  <a:schemeClr val="tx1"/>
                </a:solidFill>
                <a:latin typeface="Arial" charset="0"/>
              </a:defRPr>
            </a:lvl3pPr>
            <a:lvl4pPr marL="1579877" indent="-225697">
              <a:defRPr>
                <a:solidFill>
                  <a:schemeClr val="tx1"/>
                </a:solidFill>
                <a:latin typeface="Arial" charset="0"/>
              </a:defRPr>
            </a:lvl4pPr>
            <a:lvl5pPr marL="2031271" indent="-225697">
              <a:defRPr>
                <a:solidFill>
                  <a:schemeClr val="tx1"/>
                </a:solidFill>
                <a:latin typeface="Arial" charset="0"/>
              </a:defRPr>
            </a:lvl5pPr>
            <a:lvl6pPr marL="2482665" indent="-225697" eaLnBrk="0" fontAlgn="base" hangingPunct="0">
              <a:spcBef>
                <a:spcPct val="0"/>
              </a:spcBef>
              <a:spcAft>
                <a:spcPct val="0"/>
              </a:spcAft>
              <a:defRPr>
                <a:solidFill>
                  <a:schemeClr val="tx1"/>
                </a:solidFill>
                <a:latin typeface="Arial" charset="0"/>
              </a:defRPr>
            </a:lvl6pPr>
            <a:lvl7pPr marL="2934058" indent="-225697" eaLnBrk="0" fontAlgn="base" hangingPunct="0">
              <a:spcBef>
                <a:spcPct val="0"/>
              </a:spcBef>
              <a:spcAft>
                <a:spcPct val="0"/>
              </a:spcAft>
              <a:defRPr>
                <a:solidFill>
                  <a:schemeClr val="tx1"/>
                </a:solidFill>
                <a:latin typeface="Arial" charset="0"/>
              </a:defRPr>
            </a:lvl7pPr>
            <a:lvl8pPr marL="3385452" indent="-225697" eaLnBrk="0" fontAlgn="base" hangingPunct="0">
              <a:spcBef>
                <a:spcPct val="0"/>
              </a:spcBef>
              <a:spcAft>
                <a:spcPct val="0"/>
              </a:spcAft>
              <a:defRPr>
                <a:solidFill>
                  <a:schemeClr val="tx1"/>
                </a:solidFill>
                <a:latin typeface="Arial" charset="0"/>
              </a:defRPr>
            </a:lvl8pPr>
            <a:lvl9pPr marL="3836845" indent="-225697" eaLnBrk="0" fontAlgn="base" hangingPunct="0">
              <a:spcBef>
                <a:spcPct val="0"/>
              </a:spcBef>
              <a:spcAft>
                <a:spcPct val="0"/>
              </a:spcAft>
              <a:defRPr>
                <a:solidFill>
                  <a:schemeClr val="tx1"/>
                </a:solidFill>
                <a:latin typeface="Arial" charset="0"/>
              </a:defRPr>
            </a:lvl9pPr>
          </a:lstStyle>
          <a:p>
            <a:fld id="{5A5B74B6-1AFE-4417-BBC5-480E85DD0A79}" type="slidenum">
              <a:rPr lang="en-US">
                <a:solidFill>
                  <a:prstClr val="black"/>
                </a:solidFill>
              </a:rPr>
              <a:pPr/>
              <a:t>8</a:t>
            </a:fld>
            <a:endParaRPr lang="en-US">
              <a:solidFill>
                <a:prstClr val="black"/>
              </a:solidFill>
            </a:endParaRPr>
          </a:p>
        </p:txBody>
      </p:sp>
    </p:spTree>
    <p:extLst>
      <p:ext uri="{BB962C8B-B14F-4D97-AF65-F5344CB8AC3E}">
        <p14:creationId xmlns:p14="http://schemas.microsoft.com/office/powerpoint/2010/main" val="409936131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36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smtClean="0"/>
          </a:p>
        </p:txBody>
      </p:sp>
      <p:sp>
        <p:nvSpPr>
          <p:cNvPr id="15360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charset="0"/>
              </a:defRPr>
            </a:lvl1pPr>
            <a:lvl2pPr marL="733515" indent="-282121">
              <a:defRPr>
                <a:solidFill>
                  <a:schemeClr val="tx1"/>
                </a:solidFill>
                <a:latin typeface="Arial" charset="0"/>
              </a:defRPr>
            </a:lvl2pPr>
            <a:lvl3pPr marL="1128484" indent="-225697">
              <a:defRPr>
                <a:solidFill>
                  <a:schemeClr val="tx1"/>
                </a:solidFill>
                <a:latin typeface="Arial" charset="0"/>
              </a:defRPr>
            </a:lvl3pPr>
            <a:lvl4pPr marL="1579877" indent="-225697">
              <a:defRPr>
                <a:solidFill>
                  <a:schemeClr val="tx1"/>
                </a:solidFill>
                <a:latin typeface="Arial" charset="0"/>
              </a:defRPr>
            </a:lvl4pPr>
            <a:lvl5pPr marL="2031271" indent="-225697">
              <a:defRPr>
                <a:solidFill>
                  <a:schemeClr val="tx1"/>
                </a:solidFill>
                <a:latin typeface="Arial" charset="0"/>
              </a:defRPr>
            </a:lvl5pPr>
            <a:lvl6pPr marL="2482665" indent="-225697" eaLnBrk="0" fontAlgn="base" hangingPunct="0">
              <a:spcBef>
                <a:spcPct val="0"/>
              </a:spcBef>
              <a:spcAft>
                <a:spcPct val="0"/>
              </a:spcAft>
              <a:defRPr>
                <a:solidFill>
                  <a:schemeClr val="tx1"/>
                </a:solidFill>
                <a:latin typeface="Arial" charset="0"/>
              </a:defRPr>
            </a:lvl6pPr>
            <a:lvl7pPr marL="2934058" indent="-225697" eaLnBrk="0" fontAlgn="base" hangingPunct="0">
              <a:spcBef>
                <a:spcPct val="0"/>
              </a:spcBef>
              <a:spcAft>
                <a:spcPct val="0"/>
              </a:spcAft>
              <a:defRPr>
                <a:solidFill>
                  <a:schemeClr val="tx1"/>
                </a:solidFill>
                <a:latin typeface="Arial" charset="0"/>
              </a:defRPr>
            </a:lvl7pPr>
            <a:lvl8pPr marL="3385452" indent="-225697" eaLnBrk="0" fontAlgn="base" hangingPunct="0">
              <a:spcBef>
                <a:spcPct val="0"/>
              </a:spcBef>
              <a:spcAft>
                <a:spcPct val="0"/>
              </a:spcAft>
              <a:defRPr>
                <a:solidFill>
                  <a:schemeClr val="tx1"/>
                </a:solidFill>
                <a:latin typeface="Arial" charset="0"/>
              </a:defRPr>
            </a:lvl8pPr>
            <a:lvl9pPr marL="3836845" indent="-225697" eaLnBrk="0" fontAlgn="base" hangingPunct="0">
              <a:spcBef>
                <a:spcPct val="0"/>
              </a:spcBef>
              <a:spcAft>
                <a:spcPct val="0"/>
              </a:spcAft>
              <a:defRPr>
                <a:solidFill>
                  <a:schemeClr val="tx1"/>
                </a:solidFill>
                <a:latin typeface="Arial" charset="0"/>
              </a:defRPr>
            </a:lvl9pPr>
          </a:lstStyle>
          <a:p>
            <a:fld id="{B86A1CC0-7A2C-44E5-9C83-11EE780F3B17}" type="slidenum">
              <a:rPr lang="en-US">
                <a:solidFill>
                  <a:prstClr val="black"/>
                </a:solidFill>
              </a:rPr>
              <a:pPr/>
              <a:t>80</a:t>
            </a:fld>
            <a:endParaRPr lang="en-US">
              <a:solidFill>
                <a:prstClr val="black"/>
              </a:solidFill>
            </a:endParaRPr>
          </a:p>
        </p:txBody>
      </p:sp>
    </p:spTree>
    <p:extLst>
      <p:ext uri="{BB962C8B-B14F-4D97-AF65-F5344CB8AC3E}">
        <p14:creationId xmlns:p14="http://schemas.microsoft.com/office/powerpoint/2010/main" val="356222992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462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smtClean="0"/>
          </a:p>
        </p:txBody>
      </p:sp>
      <p:sp>
        <p:nvSpPr>
          <p:cNvPr id="15462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charset="0"/>
              </a:defRPr>
            </a:lvl1pPr>
            <a:lvl2pPr marL="733515" indent="-282121">
              <a:defRPr>
                <a:solidFill>
                  <a:schemeClr val="tx1"/>
                </a:solidFill>
                <a:latin typeface="Arial" charset="0"/>
              </a:defRPr>
            </a:lvl2pPr>
            <a:lvl3pPr marL="1128484" indent="-225697">
              <a:defRPr>
                <a:solidFill>
                  <a:schemeClr val="tx1"/>
                </a:solidFill>
                <a:latin typeface="Arial" charset="0"/>
              </a:defRPr>
            </a:lvl3pPr>
            <a:lvl4pPr marL="1579877" indent="-225697">
              <a:defRPr>
                <a:solidFill>
                  <a:schemeClr val="tx1"/>
                </a:solidFill>
                <a:latin typeface="Arial" charset="0"/>
              </a:defRPr>
            </a:lvl4pPr>
            <a:lvl5pPr marL="2031271" indent="-225697">
              <a:defRPr>
                <a:solidFill>
                  <a:schemeClr val="tx1"/>
                </a:solidFill>
                <a:latin typeface="Arial" charset="0"/>
              </a:defRPr>
            </a:lvl5pPr>
            <a:lvl6pPr marL="2482665" indent="-225697" eaLnBrk="0" fontAlgn="base" hangingPunct="0">
              <a:spcBef>
                <a:spcPct val="0"/>
              </a:spcBef>
              <a:spcAft>
                <a:spcPct val="0"/>
              </a:spcAft>
              <a:defRPr>
                <a:solidFill>
                  <a:schemeClr val="tx1"/>
                </a:solidFill>
                <a:latin typeface="Arial" charset="0"/>
              </a:defRPr>
            </a:lvl6pPr>
            <a:lvl7pPr marL="2934058" indent="-225697" eaLnBrk="0" fontAlgn="base" hangingPunct="0">
              <a:spcBef>
                <a:spcPct val="0"/>
              </a:spcBef>
              <a:spcAft>
                <a:spcPct val="0"/>
              </a:spcAft>
              <a:defRPr>
                <a:solidFill>
                  <a:schemeClr val="tx1"/>
                </a:solidFill>
                <a:latin typeface="Arial" charset="0"/>
              </a:defRPr>
            </a:lvl7pPr>
            <a:lvl8pPr marL="3385452" indent="-225697" eaLnBrk="0" fontAlgn="base" hangingPunct="0">
              <a:spcBef>
                <a:spcPct val="0"/>
              </a:spcBef>
              <a:spcAft>
                <a:spcPct val="0"/>
              </a:spcAft>
              <a:defRPr>
                <a:solidFill>
                  <a:schemeClr val="tx1"/>
                </a:solidFill>
                <a:latin typeface="Arial" charset="0"/>
              </a:defRPr>
            </a:lvl8pPr>
            <a:lvl9pPr marL="3836845" indent="-225697" eaLnBrk="0" fontAlgn="base" hangingPunct="0">
              <a:spcBef>
                <a:spcPct val="0"/>
              </a:spcBef>
              <a:spcAft>
                <a:spcPct val="0"/>
              </a:spcAft>
              <a:defRPr>
                <a:solidFill>
                  <a:schemeClr val="tx1"/>
                </a:solidFill>
                <a:latin typeface="Arial" charset="0"/>
              </a:defRPr>
            </a:lvl9pPr>
          </a:lstStyle>
          <a:p>
            <a:fld id="{1A512BEA-542C-42B7-A26B-677C571D319B}" type="slidenum">
              <a:rPr lang="en-US">
                <a:solidFill>
                  <a:prstClr val="black"/>
                </a:solidFill>
              </a:rPr>
              <a:pPr/>
              <a:t>81</a:t>
            </a:fld>
            <a:endParaRPr lang="en-US">
              <a:solidFill>
                <a:prstClr val="black"/>
              </a:solidFill>
            </a:endParaRPr>
          </a:p>
        </p:txBody>
      </p:sp>
    </p:spTree>
    <p:extLst>
      <p:ext uri="{BB962C8B-B14F-4D97-AF65-F5344CB8AC3E}">
        <p14:creationId xmlns:p14="http://schemas.microsoft.com/office/powerpoint/2010/main" val="350792143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462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smtClean="0"/>
          </a:p>
        </p:txBody>
      </p:sp>
      <p:sp>
        <p:nvSpPr>
          <p:cNvPr id="15462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charset="0"/>
              </a:defRPr>
            </a:lvl1pPr>
            <a:lvl2pPr marL="733515" indent="-282121">
              <a:defRPr>
                <a:solidFill>
                  <a:schemeClr val="tx1"/>
                </a:solidFill>
                <a:latin typeface="Arial" charset="0"/>
              </a:defRPr>
            </a:lvl2pPr>
            <a:lvl3pPr marL="1128484" indent="-225697">
              <a:defRPr>
                <a:solidFill>
                  <a:schemeClr val="tx1"/>
                </a:solidFill>
                <a:latin typeface="Arial" charset="0"/>
              </a:defRPr>
            </a:lvl3pPr>
            <a:lvl4pPr marL="1579877" indent="-225697">
              <a:defRPr>
                <a:solidFill>
                  <a:schemeClr val="tx1"/>
                </a:solidFill>
                <a:latin typeface="Arial" charset="0"/>
              </a:defRPr>
            </a:lvl4pPr>
            <a:lvl5pPr marL="2031271" indent="-225697">
              <a:defRPr>
                <a:solidFill>
                  <a:schemeClr val="tx1"/>
                </a:solidFill>
                <a:latin typeface="Arial" charset="0"/>
              </a:defRPr>
            </a:lvl5pPr>
            <a:lvl6pPr marL="2482665" indent="-225697" eaLnBrk="0" fontAlgn="base" hangingPunct="0">
              <a:spcBef>
                <a:spcPct val="0"/>
              </a:spcBef>
              <a:spcAft>
                <a:spcPct val="0"/>
              </a:spcAft>
              <a:defRPr>
                <a:solidFill>
                  <a:schemeClr val="tx1"/>
                </a:solidFill>
                <a:latin typeface="Arial" charset="0"/>
              </a:defRPr>
            </a:lvl6pPr>
            <a:lvl7pPr marL="2934058" indent="-225697" eaLnBrk="0" fontAlgn="base" hangingPunct="0">
              <a:spcBef>
                <a:spcPct val="0"/>
              </a:spcBef>
              <a:spcAft>
                <a:spcPct val="0"/>
              </a:spcAft>
              <a:defRPr>
                <a:solidFill>
                  <a:schemeClr val="tx1"/>
                </a:solidFill>
                <a:latin typeface="Arial" charset="0"/>
              </a:defRPr>
            </a:lvl7pPr>
            <a:lvl8pPr marL="3385452" indent="-225697" eaLnBrk="0" fontAlgn="base" hangingPunct="0">
              <a:spcBef>
                <a:spcPct val="0"/>
              </a:spcBef>
              <a:spcAft>
                <a:spcPct val="0"/>
              </a:spcAft>
              <a:defRPr>
                <a:solidFill>
                  <a:schemeClr val="tx1"/>
                </a:solidFill>
                <a:latin typeface="Arial" charset="0"/>
              </a:defRPr>
            </a:lvl8pPr>
            <a:lvl9pPr marL="3836845" indent="-225697" eaLnBrk="0" fontAlgn="base" hangingPunct="0">
              <a:spcBef>
                <a:spcPct val="0"/>
              </a:spcBef>
              <a:spcAft>
                <a:spcPct val="0"/>
              </a:spcAft>
              <a:defRPr>
                <a:solidFill>
                  <a:schemeClr val="tx1"/>
                </a:solidFill>
                <a:latin typeface="Arial" charset="0"/>
              </a:defRPr>
            </a:lvl9pPr>
          </a:lstStyle>
          <a:p>
            <a:fld id="{1A512BEA-542C-42B7-A26B-677C571D319B}" type="slidenum">
              <a:rPr lang="en-US">
                <a:solidFill>
                  <a:prstClr val="black"/>
                </a:solidFill>
              </a:rPr>
              <a:pPr/>
              <a:t>82</a:t>
            </a:fld>
            <a:endParaRPr lang="en-US">
              <a:solidFill>
                <a:prstClr val="black"/>
              </a:solidFill>
            </a:endParaRPr>
          </a:p>
        </p:txBody>
      </p:sp>
    </p:spTree>
    <p:extLst>
      <p:ext uri="{BB962C8B-B14F-4D97-AF65-F5344CB8AC3E}">
        <p14:creationId xmlns:p14="http://schemas.microsoft.com/office/powerpoint/2010/main" val="225711159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462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smtClean="0"/>
          </a:p>
        </p:txBody>
      </p:sp>
      <p:sp>
        <p:nvSpPr>
          <p:cNvPr id="15462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charset="0"/>
              </a:defRPr>
            </a:lvl1pPr>
            <a:lvl2pPr marL="733515" indent="-282121">
              <a:defRPr>
                <a:solidFill>
                  <a:schemeClr val="tx1"/>
                </a:solidFill>
                <a:latin typeface="Arial" charset="0"/>
              </a:defRPr>
            </a:lvl2pPr>
            <a:lvl3pPr marL="1128484" indent="-225697">
              <a:defRPr>
                <a:solidFill>
                  <a:schemeClr val="tx1"/>
                </a:solidFill>
                <a:latin typeface="Arial" charset="0"/>
              </a:defRPr>
            </a:lvl3pPr>
            <a:lvl4pPr marL="1579877" indent="-225697">
              <a:defRPr>
                <a:solidFill>
                  <a:schemeClr val="tx1"/>
                </a:solidFill>
                <a:latin typeface="Arial" charset="0"/>
              </a:defRPr>
            </a:lvl4pPr>
            <a:lvl5pPr marL="2031271" indent="-225697">
              <a:defRPr>
                <a:solidFill>
                  <a:schemeClr val="tx1"/>
                </a:solidFill>
                <a:latin typeface="Arial" charset="0"/>
              </a:defRPr>
            </a:lvl5pPr>
            <a:lvl6pPr marL="2482665" indent="-225697" eaLnBrk="0" fontAlgn="base" hangingPunct="0">
              <a:spcBef>
                <a:spcPct val="0"/>
              </a:spcBef>
              <a:spcAft>
                <a:spcPct val="0"/>
              </a:spcAft>
              <a:defRPr>
                <a:solidFill>
                  <a:schemeClr val="tx1"/>
                </a:solidFill>
                <a:latin typeface="Arial" charset="0"/>
              </a:defRPr>
            </a:lvl6pPr>
            <a:lvl7pPr marL="2934058" indent="-225697" eaLnBrk="0" fontAlgn="base" hangingPunct="0">
              <a:spcBef>
                <a:spcPct val="0"/>
              </a:spcBef>
              <a:spcAft>
                <a:spcPct val="0"/>
              </a:spcAft>
              <a:defRPr>
                <a:solidFill>
                  <a:schemeClr val="tx1"/>
                </a:solidFill>
                <a:latin typeface="Arial" charset="0"/>
              </a:defRPr>
            </a:lvl7pPr>
            <a:lvl8pPr marL="3385452" indent="-225697" eaLnBrk="0" fontAlgn="base" hangingPunct="0">
              <a:spcBef>
                <a:spcPct val="0"/>
              </a:spcBef>
              <a:spcAft>
                <a:spcPct val="0"/>
              </a:spcAft>
              <a:defRPr>
                <a:solidFill>
                  <a:schemeClr val="tx1"/>
                </a:solidFill>
                <a:latin typeface="Arial" charset="0"/>
              </a:defRPr>
            </a:lvl8pPr>
            <a:lvl9pPr marL="3836845" indent="-225697" eaLnBrk="0" fontAlgn="base" hangingPunct="0">
              <a:spcBef>
                <a:spcPct val="0"/>
              </a:spcBef>
              <a:spcAft>
                <a:spcPct val="0"/>
              </a:spcAft>
              <a:defRPr>
                <a:solidFill>
                  <a:schemeClr val="tx1"/>
                </a:solidFill>
                <a:latin typeface="Arial" charset="0"/>
              </a:defRPr>
            </a:lvl9pPr>
          </a:lstStyle>
          <a:p>
            <a:fld id="{1A512BEA-542C-42B7-A26B-677C571D319B}" type="slidenum">
              <a:rPr lang="en-US">
                <a:solidFill>
                  <a:prstClr val="black"/>
                </a:solidFill>
              </a:rPr>
              <a:pPr/>
              <a:t>83</a:t>
            </a:fld>
            <a:endParaRPr lang="en-US">
              <a:solidFill>
                <a:prstClr val="black"/>
              </a:solidFill>
            </a:endParaRPr>
          </a:p>
        </p:txBody>
      </p:sp>
    </p:spTree>
    <p:extLst>
      <p:ext uri="{BB962C8B-B14F-4D97-AF65-F5344CB8AC3E}">
        <p14:creationId xmlns:p14="http://schemas.microsoft.com/office/powerpoint/2010/main" val="39959195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667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smtClean="0"/>
          </a:p>
        </p:txBody>
      </p:sp>
      <p:sp>
        <p:nvSpPr>
          <p:cNvPr id="15667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charset="0"/>
              </a:defRPr>
            </a:lvl1pPr>
            <a:lvl2pPr marL="733515" indent="-282121">
              <a:defRPr>
                <a:solidFill>
                  <a:schemeClr val="tx1"/>
                </a:solidFill>
                <a:latin typeface="Arial" charset="0"/>
              </a:defRPr>
            </a:lvl2pPr>
            <a:lvl3pPr marL="1128484" indent="-225697">
              <a:defRPr>
                <a:solidFill>
                  <a:schemeClr val="tx1"/>
                </a:solidFill>
                <a:latin typeface="Arial" charset="0"/>
              </a:defRPr>
            </a:lvl3pPr>
            <a:lvl4pPr marL="1579877" indent="-225697">
              <a:defRPr>
                <a:solidFill>
                  <a:schemeClr val="tx1"/>
                </a:solidFill>
                <a:latin typeface="Arial" charset="0"/>
              </a:defRPr>
            </a:lvl4pPr>
            <a:lvl5pPr marL="2031271" indent="-225697">
              <a:defRPr>
                <a:solidFill>
                  <a:schemeClr val="tx1"/>
                </a:solidFill>
                <a:latin typeface="Arial" charset="0"/>
              </a:defRPr>
            </a:lvl5pPr>
            <a:lvl6pPr marL="2482665" indent="-225697" eaLnBrk="0" fontAlgn="base" hangingPunct="0">
              <a:spcBef>
                <a:spcPct val="0"/>
              </a:spcBef>
              <a:spcAft>
                <a:spcPct val="0"/>
              </a:spcAft>
              <a:defRPr>
                <a:solidFill>
                  <a:schemeClr val="tx1"/>
                </a:solidFill>
                <a:latin typeface="Arial" charset="0"/>
              </a:defRPr>
            </a:lvl6pPr>
            <a:lvl7pPr marL="2934058" indent="-225697" eaLnBrk="0" fontAlgn="base" hangingPunct="0">
              <a:spcBef>
                <a:spcPct val="0"/>
              </a:spcBef>
              <a:spcAft>
                <a:spcPct val="0"/>
              </a:spcAft>
              <a:defRPr>
                <a:solidFill>
                  <a:schemeClr val="tx1"/>
                </a:solidFill>
                <a:latin typeface="Arial" charset="0"/>
              </a:defRPr>
            </a:lvl7pPr>
            <a:lvl8pPr marL="3385452" indent="-225697" eaLnBrk="0" fontAlgn="base" hangingPunct="0">
              <a:spcBef>
                <a:spcPct val="0"/>
              </a:spcBef>
              <a:spcAft>
                <a:spcPct val="0"/>
              </a:spcAft>
              <a:defRPr>
                <a:solidFill>
                  <a:schemeClr val="tx1"/>
                </a:solidFill>
                <a:latin typeface="Arial" charset="0"/>
              </a:defRPr>
            </a:lvl8pPr>
            <a:lvl9pPr marL="3836845" indent="-225697" eaLnBrk="0" fontAlgn="base" hangingPunct="0">
              <a:spcBef>
                <a:spcPct val="0"/>
              </a:spcBef>
              <a:spcAft>
                <a:spcPct val="0"/>
              </a:spcAft>
              <a:defRPr>
                <a:solidFill>
                  <a:schemeClr val="tx1"/>
                </a:solidFill>
                <a:latin typeface="Arial" charset="0"/>
              </a:defRPr>
            </a:lvl9pPr>
          </a:lstStyle>
          <a:p>
            <a:fld id="{7F4CE422-034F-4DFC-B128-02604FBA63A2}" type="slidenum">
              <a:rPr lang="en-US">
                <a:solidFill>
                  <a:prstClr val="black"/>
                </a:solidFill>
              </a:rPr>
              <a:pPr/>
              <a:t>84</a:t>
            </a:fld>
            <a:endParaRPr lang="en-US">
              <a:solidFill>
                <a:prstClr val="black"/>
              </a:solidFill>
            </a:endParaRPr>
          </a:p>
        </p:txBody>
      </p:sp>
    </p:spTree>
    <p:extLst>
      <p:ext uri="{BB962C8B-B14F-4D97-AF65-F5344CB8AC3E}">
        <p14:creationId xmlns:p14="http://schemas.microsoft.com/office/powerpoint/2010/main" val="293866519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76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smtClean="0"/>
          </a:p>
        </p:txBody>
      </p:sp>
      <p:sp>
        <p:nvSpPr>
          <p:cNvPr id="15770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charset="0"/>
              </a:defRPr>
            </a:lvl1pPr>
            <a:lvl2pPr marL="733515" indent="-282121">
              <a:defRPr>
                <a:solidFill>
                  <a:schemeClr val="tx1"/>
                </a:solidFill>
                <a:latin typeface="Arial" charset="0"/>
              </a:defRPr>
            </a:lvl2pPr>
            <a:lvl3pPr marL="1128484" indent="-225697">
              <a:defRPr>
                <a:solidFill>
                  <a:schemeClr val="tx1"/>
                </a:solidFill>
                <a:latin typeface="Arial" charset="0"/>
              </a:defRPr>
            </a:lvl3pPr>
            <a:lvl4pPr marL="1579877" indent="-225697">
              <a:defRPr>
                <a:solidFill>
                  <a:schemeClr val="tx1"/>
                </a:solidFill>
                <a:latin typeface="Arial" charset="0"/>
              </a:defRPr>
            </a:lvl4pPr>
            <a:lvl5pPr marL="2031271" indent="-225697">
              <a:defRPr>
                <a:solidFill>
                  <a:schemeClr val="tx1"/>
                </a:solidFill>
                <a:latin typeface="Arial" charset="0"/>
              </a:defRPr>
            </a:lvl5pPr>
            <a:lvl6pPr marL="2482665" indent="-225697" eaLnBrk="0" fontAlgn="base" hangingPunct="0">
              <a:spcBef>
                <a:spcPct val="0"/>
              </a:spcBef>
              <a:spcAft>
                <a:spcPct val="0"/>
              </a:spcAft>
              <a:defRPr>
                <a:solidFill>
                  <a:schemeClr val="tx1"/>
                </a:solidFill>
                <a:latin typeface="Arial" charset="0"/>
              </a:defRPr>
            </a:lvl6pPr>
            <a:lvl7pPr marL="2934058" indent="-225697" eaLnBrk="0" fontAlgn="base" hangingPunct="0">
              <a:spcBef>
                <a:spcPct val="0"/>
              </a:spcBef>
              <a:spcAft>
                <a:spcPct val="0"/>
              </a:spcAft>
              <a:defRPr>
                <a:solidFill>
                  <a:schemeClr val="tx1"/>
                </a:solidFill>
                <a:latin typeface="Arial" charset="0"/>
              </a:defRPr>
            </a:lvl7pPr>
            <a:lvl8pPr marL="3385452" indent="-225697" eaLnBrk="0" fontAlgn="base" hangingPunct="0">
              <a:spcBef>
                <a:spcPct val="0"/>
              </a:spcBef>
              <a:spcAft>
                <a:spcPct val="0"/>
              </a:spcAft>
              <a:defRPr>
                <a:solidFill>
                  <a:schemeClr val="tx1"/>
                </a:solidFill>
                <a:latin typeface="Arial" charset="0"/>
              </a:defRPr>
            </a:lvl8pPr>
            <a:lvl9pPr marL="3836845" indent="-225697" eaLnBrk="0" fontAlgn="base" hangingPunct="0">
              <a:spcBef>
                <a:spcPct val="0"/>
              </a:spcBef>
              <a:spcAft>
                <a:spcPct val="0"/>
              </a:spcAft>
              <a:defRPr>
                <a:solidFill>
                  <a:schemeClr val="tx1"/>
                </a:solidFill>
                <a:latin typeface="Arial" charset="0"/>
              </a:defRPr>
            </a:lvl9pPr>
          </a:lstStyle>
          <a:p>
            <a:fld id="{C2101657-5E02-41A6-9F38-5FA2D1BD2AC1}" type="slidenum">
              <a:rPr lang="en-US">
                <a:solidFill>
                  <a:prstClr val="black"/>
                </a:solidFill>
              </a:rPr>
              <a:pPr/>
              <a:t>94</a:t>
            </a:fld>
            <a:endParaRPr lang="en-US">
              <a:solidFill>
                <a:prstClr val="black"/>
              </a:solidFill>
            </a:endParaRPr>
          </a:p>
        </p:txBody>
      </p:sp>
    </p:spTree>
    <p:extLst>
      <p:ext uri="{BB962C8B-B14F-4D97-AF65-F5344CB8AC3E}">
        <p14:creationId xmlns:p14="http://schemas.microsoft.com/office/powerpoint/2010/main" val="132436554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87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smtClean="0"/>
          </a:p>
        </p:txBody>
      </p:sp>
      <p:sp>
        <p:nvSpPr>
          <p:cNvPr id="15872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charset="0"/>
              </a:defRPr>
            </a:lvl1pPr>
            <a:lvl2pPr marL="733515" indent="-282121">
              <a:defRPr>
                <a:solidFill>
                  <a:schemeClr val="tx1"/>
                </a:solidFill>
                <a:latin typeface="Arial" charset="0"/>
              </a:defRPr>
            </a:lvl2pPr>
            <a:lvl3pPr marL="1128484" indent="-225697">
              <a:defRPr>
                <a:solidFill>
                  <a:schemeClr val="tx1"/>
                </a:solidFill>
                <a:latin typeface="Arial" charset="0"/>
              </a:defRPr>
            </a:lvl3pPr>
            <a:lvl4pPr marL="1579877" indent="-225697">
              <a:defRPr>
                <a:solidFill>
                  <a:schemeClr val="tx1"/>
                </a:solidFill>
                <a:latin typeface="Arial" charset="0"/>
              </a:defRPr>
            </a:lvl4pPr>
            <a:lvl5pPr marL="2031271" indent="-225697">
              <a:defRPr>
                <a:solidFill>
                  <a:schemeClr val="tx1"/>
                </a:solidFill>
                <a:latin typeface="Arial" charset="0"/>
              </a:defRPr>
            </a:lvl5pPr>
            <a:lvl6pPr marL="2482665" indent="-225697" eaLnBrk="0" fontAlgn="base" hangingPunct="0">
              <a:spcBef>
                <a:spcPct val="0"/>
              </a:spcBef>
              <a:spcAft>
                <a:spcPct val="0"/>
              </a:spcAft>
              <a:defRPr>
                <a:solidFill>
                  <a:schemeClr val="tx1"/>
                </a:solidFill>
                <a:latin typeface="Arial" charset="0"/>
              </a:defRPr>
            </a:lvl6pPr>
            <a:lvl7pPr marL="2934058" indent="-225697" eaLnBrk="0" fontAlgn="base" hangingPunct="0">
              <a:spcBef>
                <a:spcPct val="0"/>
              </a:spcBef>
              <a:spcAft>
                <a:spcPct val="0"/>
              </a:spcAft>
              <a:defRPr>
                <a:solidFill>
                  <a:schemeClr val="tx1"/>
                </a:solidFill>
                <a:latin typeface="Arial" charset="0"/>
              </a:defRPr>
            </a:lvl7pPr>
            <a:lvl8pPr marL="3385452" indent="-225697" eaLnBrk="0" fontAlgn="base" hangingPunct="0">
              <a:spcBef>
                <a:spcPct val="0"/>
              </a:spcBef>
              <a:spcAft>
                <a:spcPct val="0"/>
              </a:spcAft>
              <a:defRPr>
                <a:solidFill>
                  <a:schemeClr val="tx1"/>
                </a:solidFill>
                <a:latin typeface="Arial" charset="0"/>
              </a:defRPr>
            </a:lvl8pPr>
            <a:lvl9pPr marL="3836845" indent="-225697" eaLnBrk="0" fontAlgn="base" hangingPunct="0">
              <a:spcBef>
                <a:spcPct val="0"/>
              </a:spcBef>
              <a:spcAft>
                <a:spcPct val="0"/>
              </a:spcAft>
              <a:defRPr>
                <a:solidFill>
                  <a:schemeClr val="tx1"/>
                </a:solidFill>
                <a:latin typeface="Arial" charset="0"/>
              </a:defRPr>
            </a:lvl9pPr>
          </a:lstStyle>
          <a:p>
            <a:fld id="{FA996BBE-C861-4298-B4FB-2088651FD1EF}" type="slidenum">
              <a:rPr lang="en-US">
                <a:solidFill>
                  <a:prstClr val="black"/>
                </a:solidFill>
              </a:rPr>
              <a:pPr/>
              <a:t>95</a:t>
            </a:fld>
            <a:endParaRPr lang="en-US">
              <a:solidFill>
                <a:prstClr val="black"/>
              </a:solidFill>
            </a:endParaRPr>
          </a:p>
        </p:txBody>
      </p:sp>
    </p:spTree>
    <p:extLst>
      <p:ext uri="{BB962C8B-B14F-4D97-AF65-F5344CB8AC3E}">
        <p14:creationId xmlns:p14="http://schemas.microsoft.com/office/powerpoint/2010/main" val="426696640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28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smtClean="0"/>
          </a:p>
        </p:txBody>
      </p:sp>
      <p:sp>
        <p:nvSpPr>
          <p:cNvPr id="1628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charset="0"/>
              </a:defRPr>
            </a:lvl1pPr>
            <a:lvl2pPr marL="733515" indent="-282121">
              <a:defRPr>
                <a:solidFill>
                  <a:schemeClr val="tx1"/>
                </a:solidFill>
                <a:latin typeface="Arial" charset="0"/>
              </a:defRPr>
            </a:lvl2pPr>
            <a:lvl3pPr marL="1128484" indent="-225697">
              <a:defRPr>
                <a:solidFill>
                  <a:schemeClr val="tx1"/>
                </a:solidFill>
                <a:latin typeface="Arial" charset="0"/>
              </a:defRPr>
            </a:lvl3pPr>
            <a:lvl4pPr marL="1579877" indent="-225697">
              <a:defRPr>
                <a:solidFill>
                  <a:schemeClr val="tx1"/>
                </a:solidFill>
                <a:latin typeface="Arial" charset="0"/>
              </a:defRPr>
            </a:lvl4pPr>
            <a:lvl5pPr marL="2031271" indent="-225697">
              <a:defRPr>
                <a:solidFill>
                  <a:schemeClr val="tx1"/>
                </a:solidFill>
                <a:latin typeface="Arial" charset="0"/>
              </a:defRPr>
            </a:lvl5pPr>
            <a:lvl6pPr marL="2482665" indent="-225697" eaLnBrk="0" fontAlgn="base" hangingPunct="0">
              <a:spcBef>
                <a:spcPct val="0"/>
              </a:spcBef>
              <a:spcAft>
                <a:spcPct val="0"/>
              </a:spcAft>
              <a:defRPr>
                <a:solidFill>
                  <a:schemeClr val="tx1"/>
                </a:solidFill>
                <a:latin typeface="Arial" charset="0"/>
              </a:defRPr>
            </a:lvl6pPr>
            <a:lvl7pPr marL="2934058" indent="-225697" eaLnBrk="0" fontAlgn="base" hangingPunct="0">
              <a:spcBef>
                <a:spcPct val="0"/>
              </a:spcBef>
              <a:spcAft>
                <a:spcPct val="0"/>
              </a:spcAft>
              <a:defRPr>
                <a:solidFill>
                  <a:schemeClr val="tx1"/>
                </a:solidFill>
                <a:latin typeface="Arial" charset="0"/>
              </a:defRPr>
            </a:lvl7pPr>
            <a:lvl8pPr marL="3385452" indent="-225697" eaLnBrk="0" fontAlgn="base" hangingPunct="0">
              <a:spcBef>
                <a:spcPct val="0"/>
              </a:spcBef>
              <a:spcAft>
                <a:spcPct val="0"/>
              </a:spcAft>
              <a:defRPr>
                <a:solidFill>
                  <a:schemeClr val="tx1"/>
                </a:solidFill>
                <a:latin typeface="Arial" charset="0"/>
              </a:defRPr>
            </a:lvl8pPr>
            <a:lvl9pPr marL="3836845" indent="-225697" eaLnBrk="0" fontAlgn="base" hangingPunct="0">
              <a:spcBef>
                <a:spcPct val="0"/>
              </a:spcBef>
              <a:spcAft>
                <a:spcPct val="0"/>
              </a:spcAft>
              <a:defRPr>
                <a:solidFill>
                  <a:schemeClr val="tx1"/>
                </a:solidFill>
                <a:latin typeface="Arial" charset="0"/>
              </a:defRPr>
            </a:lvl9pPr>
          </a:lstStyle>
          <a:p>
            <a:fld id="{0594AD43-0BC6-4E79-A50F-9FC747758C37}" type="slidenum">
              <a:rPr lang="en-US">
                <a:solidFill>
                  <a:prstClr val="black"/>
                </a:solidFill>
              </a:rPr>
              <a:pPr/>
              <a:t>96</a:t>
            </a:fld>
            <a:endParaRPr lang="en-US">
              <a:solidFill>
                <a:prstClr val="black"/>
              </a:solidFill>
            </a:endParaRPr>
          </a:p>
        </p:txBody>
      </p:sp>
    </p:spTree>
    <p:extLst>
      <p:ext uri="{BB962C8B-B14F-4D97-AF65-F5344CB8AC3E}">
        <p14:creationId xmlns:p14="http://schemas.microsoft.com/office/powerpoint/2010/main" val="46833751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28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smtClean="0"/>
          </a:p>
        </p:txBody>
      </p:sp>
      <p:sp>
        <p:nvSpPr>
          <p:cNvPr id="1628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charset="0"/>
              </a:defRPr>
            </a:lvl1pPr>
            <a:lvl2pPr marL="733515" indent="-282121">
              <a:defRPr>
                <a:solidFill>
                  <a:schemeClr val="tx1"/>
                </a:solidFill>
                <a:latin typeface="Arial" charset="0"/>
              </a:defRPr>
            </a:lvl2pPr>
            <a:lvl3pPr marL="1128484" indent="-225697">
              <a:defRPr>
                <a:solidFill>
                  <a:schemeClr val="tx1"/>
                </a:solidFill>
                <a:latin typeface="Arial" charset="0"/>
              </a:defRPr>
            </a:lvl3pPr>
            <a:lvl4pPr marL="1579877" indent="-225697">
              <a:defRPr>
                <a:solidFill>
                  <a:schemeClr val="tx1"/>
                </a:solidFill>
                <a:latin typeface="Arial" charset="0"/>
              </a:defRPr>
            </a:lvl4pPr>
            <a:lvl5pPr marL="2031271" indent="-225697">
              <a:defRPr>
                <a:solidFill>
                  <a:schemeClr val="tx1"/>
                </a:solidFill>
                <a:latin typeface="Arial" charset="0"/>
              </a:defRPr>
            </a:lvl5pPr>
            <a:lvl6pPr marL="2482665" indent="-225697" eaLnBrk="0" fontAlgn="base" hangingPunct="0">
              <a:spcBef>
                <a:spcPct val="0"/>
              </a:spcBef>
              <a:spcAft>
                <a:spcPct val="0"/>
              </a:spcAft>
              <a:defRPr>
                <a:solidFill>
                  <a:schemeClr val="tx1"/>
                </a:solidFill>
                <a:latin typeface="Arial" charset="0"/>
              </a:defRPr>
            </a:lvl6pPr>
            <a:lvl7pPr marL="2934058" indent="-225697" eaLnBrk="0" fontAlgn="base" hangingPunct="0">
              <a:spcBef>
                <a:spcPct val="0"/>
              </a:spcBef>
              <a:spcAft>
                <a:spcPct val="0"/>
              </a:spcAft>
              <a:defRPr>
                <a:solidFill>
                  <a:schemeClr val="tx1"/>
                </a:solidFill>
                <a:latin typeface="Arial" charset="0"/>
              </a:defRPr>
            </a:lvl7pPr>
            <a:lvl8pPr marL="3385452" indent="-225697" eaLnBrk="0" fontAlgn="base" hangingPunct="0">
              <a:spcBef>
                <a:spcPct val="0"/>
              </a:spcBef>
              <a:spcAft>
                <a:spcPct val="0"/>
              </a:spcAft>
              <a:defRPr>
                <a:solidFill>
                  <a:schemeClr val="tx1"/>
                </a:solidFill>
                <a:latin typeface="Arial" charset="0"/>
              </a:defRPr>
            </a:lvl8pPr>
            <a:lvl9pPr marL="3836845" indent="-225697" eaLnBrk="0" fontAlgn="base" hangingPunct="0">
              <a:spcBef>
                <a:spcPct val="0"/>
              </a:spcBef>
              <a:spcAft>
                <a:spcPct val="0"/>
              </a:spcAft>
              <a:defRPr>
                <a:solidFill>
                  <a:schemeClr val="tx1"/>
                </a:solidFill>
                <a:latin typeface="Arial" charset="0"/>
              </a:defRPr>
            </a:lvl9pPr>
          </a:lstStyle>
          <a:p>
            <a:fld id="{0594AD43-0BC6-4E79-A50F-9FC747758C37}" type="slidenum">
              <a:rPr lang="en-US">
                <a:solidFill>
                  <a:prstClr val="black"/>
                </a:solidFill>
              </a:rPr>
              <a:pPr/>
              <a:t>97</a:t>
            </a:fld>
            <a:endParaRPr lang="en-US">
              <a:solidFill>
                <a:prstClr val="black"/>
              </a:solidFill>
            </a:endParaRPr>
          </a:p>
        </p:txBody>
      </p:sp>
    </p:spTree>
    <p:extLst>
      <p:ext uri="{BB962C8B-B14F-4D97-AF65-F5344CB8AC3E}">
        <p14:creationId xmlns:p14="http://schemas.microsoft.com/office/powerpoint/2010/main" val="119527415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17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smtClean="0"/>
          </a:p>
        </p:txBody>
      </p:sp>
      <p:sp>
        <p:nvSpPr>
          <p:cNvPr id="16179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charset="0"/>
              </a:defRPr>
            </a:lvl1pPr>
            <a:lvl2pPr marL="733515" indent="-282121">
              <a:defRPr>
                <a:solidFill>
                  <a:schemeClr val="tx1"/>
                </a:solidFill>
                <a:latin typeface="Arial" charset="0"/>
              </a:defRPr>
            </a:lvl2pPr>
            <a:lvl3pPr marL="1128484" indent="-225697">
              <a:defRPr>
                <a:solidFill>
                  <a:schemeClr val="tx1"/>
                </a:solidFill>
                <a:latin typeface="Arial" charset="0"/>
              </a:defRPr>
            </a:lvl3pPr>
            <a:lvl4pPr marL="1579877" indent="-225697">
              <a:defRPr>
                <a:solidFill>
                  <a:schemeClr val="tx1"/>
                </a:solidFill>
                <a:latin typeface="Arial" charset="0"/>
              </a:defRPr>
            </a:lvl4pPr>
            <a:lvl5pPr marL="2031271" indent="-225697">
              <a:defRPr>
                <a:solidFill>
                  <a:schemeClr val="tx1"/>
                </a:solidFill>
                <a:latin typeface="Arial" charset="0"/>
              </a:defRPr>
            </a:lvl5pPr>
            <a:lvl6pPr marL="2482665" indent="-225697" eaLnBrk="0" fontAlgn="base" hangingPunct="0">
              <a:spcBef>
                <a:spcPct val="0"/>
              </a:spcBef>
              <a:spcAft>
                <a:spcPct val="0"/>
              </a:spcAft>
              <a:defRPr>
                <a:solidFill>
                  <a:schemeClr val="tx1"/>
                </a:solidFill>
                <a:latin typeface="Arial" charset="0"/>
              </a:defRPr>
            </a:lvl6pPr>
            <a:lvl7pPr marL="2934058" indent="-225697" eaLnBrk="0" fontAlgn="base" hangingPunct="0">
              <a:spcBef>
                <a:spcPct val="0"/>
              </a:spcBef>
              <a:spcAft>
                <a:spcPct val="0"/>
              </a:spcAft>
              <a:defRPr>
                <a:solidFill>
                  <a:schemeClr val="tx1"/>
                </a:solidFill>
                <a:latin typeface="Arial" charset="0"/>
              </a:defRPr>
            </a:lvl7pPr>
            <a:lvl8pPr marL="3385452" indent="-225697" eaLnBrk="0" fontAlgn="base" hangingPunct="0">
              <a:spcBef>
                <a:spcPct val="0"/>
              </a:spcBef>
              <a:spcAft>
                <a:spcPct val="0"/>
              </a:spcAft>
              <a:defRPr>
                <a:solidFill>
                  <a:schemeClr val="tx1"/>
                </a:solidFill>
                <a:latin typeface="Arial" charset="0"/>
              </a:defRPr>
            </a:lvl8pPr>
            <a:lvl9pPr marL="3836845" indent="-225697" eaLnBrk="0" fontAlgn="base" hangingPunct="0">
              <a:spcBef>
                <a:spcPct val="0"/>
              </a:spcBef>
              <a:spcAft>
                <a:spcPct val="0"/>
              </a:spcAft>
              <a:defRPr>
                <a:solidFill>
                  <a:schemeClr val="tx1"/>
                </a:solidFill>
                <a:latin typeface="Arial" charset="0"/>
              </a:defRPr>
            </a:lvl9pPr>
          </a:lstStyle>
          <a:p>
            <a:fld id="{0B9A0493-F447-4075-A6AE-1686DFD49B8A}" type="slidenum">
              <a:rPr lang="en-US">
                <a:solidFill>
                  <a:prstClr val="black"/>
                </a:solidFill>
              </a:rPr>
              <a:pPr/>
              <a:t>98</a:t>
            </a:fld>
            <a:endParaRPr lang="en-US">
              <a:solidFill>
                <a:prstClr val="black"/>
              </a:solidFill>
            </a:endParaRPr>
          </a:p>
        </p:txBody>
      </p:sp>
    </p:spTree>
    <p:extLst>
      <p:ext uri="{BB962C8B-B14F-4D97-AF65-F5344CB8AC3E}">
        <p14:creationId xmlns:p14="http://schemas.microsoft.com/office/powerpoint/2010/main" val="2676273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72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smtClean="0"/>
          </a:p>
        </p:txBody>
      </p:sp>
      <p:sp>
        <p:nvSpPr>
          <p:cNvPr id="9728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charset="0"/>
              </a:defRPr>
            </a:lvl1pPr>
            <a:lvl2pPr marL="733515" indent="-282121">
              <a:defRPr>
                <a:solidFill>
                  <a:schemeClr val="tx1"/>
                </a:solidFill>
                <a:latin typeface="Arial" charset="0"/>
              </a:defRPr>
            </a:lvl2pPr>
            <a:lvl3pPr marL="1128484" indent="-225697">
              <a:defRPr>
                <a:solidFill>
                  <a:schemeClr val="tx1"/>
                </a:solidFill>
                <a:latin typeface="Arial" charset="0"/>
              </a:defRPr>
            </a:lvl3pPr>
            <a:lvl4pPr marL="1579877" indent="-225697">
              <a:defRPr>
                <a:solidFill>
                  <a:schemeClr val="tx1"/>
                </a:solidFill>
                <a:latin typeface="Arial" charset="0"/>
              </a:defRPr>
            </a:lvl4pPr>
            <a:lvl5pPr marL="2031271" indent="-225697">
              <a:defRPr>
                <a:solidFill>
                  <a:schemeClr val="tx1"/>
                </a:solidFill>
                <a:latin typeface="Arial" charset="0"/>
              </a:defRPr>
            </a:lvl5pPr>
            <a:lvl6pPr marL="2482665" indent="-225697" eaLnBrk="0" fontAlgn="base" hangingPunct="0">
              <a:spcBef>
                <a:spcPct val="0"/>
              </a:spcBef>
              <a:spcAft>
                <a:spcPct val="0"/>
              </a:spcAft>
              <a:defRPr>
                <a:solidFill>
                  <a:schemeClr val="tx1"/>
                </a:solidFill>
                <a:latin typeface="Arial" charset="0"/>
              </a:defRPr>
            </a:lvl6pPr>
            <a:lvl7pPr marL="2934058" indent="-225697" eaLnBrk="0" fontAlgn="base" hangingPunct="0">
              <a:spcBef>
                <a:spcPct val="0"/>
              </a:spcBef>
              <a:spcAft>
                <a:spcPct val="0"/>
              </a:spcAft>
              <a:defRPr>
                <a:solidFill>
                  <a:schemeClr val="tx1"/>
                </a:solidFill>
                <a:latin typeface="Arial" charset="0"/>
              </a:defRPr>
            </a:lvl7pPr>
            <a:lvl8pPr marL="3385452" indent="-225697" eaLnBrk="0" fontAlgn="base" hangingPunct="0">
              <a:spcBef>
                <a:spcPct val="0"/>
              </a:spcBef>
              <a:spcAft>
                <a:spcPct val="0"/>
              </a:spcAft>
              <a:defRPr>
                <a:solidFill>
                  <a:schemeClr val="tx1"/>
                </a:solidFill>
                <a:latin typeface="Arial" charset="0"/>
              </a:defRPr>
            </a:lvl8pPr>
            <a:lvl9pPr marL="3836845" indent="-225697" eaLnBrk="0" fontAlgn="base" hangingPunct="0">
              <a:spcBef>
                <a:spcPct val="0"/>
              </a:spcBef>
              <a:spcAft>
                <a:spcPct val="0"/>
              </a:spcAft>
              <a:defRPr>
                <a:solidFill>
                  <a:schemeClr val="tx1"/>
                </a:solidFill>
                <a:latin typeface="Arial" charset="0"/>
              </a:defRPr>
            </a:lvl9pPr>
          </a:lstStyle>
          <a:p>
            <a:fld id="{88981F05-3DA3-4765-A035-041CE2D49299}" type="slidenum">
              <a:rPr lang="en-US">
                <a:solidFill>
                  <a:prstClr val="black"/>
                </a:solidFill>
              </a:rPr>
              <a:pPr/>
              <a:t>9</a:t>
            </a:fld>
            <a:endParaRPr lang="en-US">
              <a:solidFill>
                <a:prstClr val="black"/>
              </a:solidFill>
            </a:endParaRPr>
          </a:p>
        </p:txBody>
      </p:sp>
    </p:spTree>
    <p:extLst>
      <p:ext uri="{BB962C8B-B14F-4D97-AF65-F5344CB8AC3E}">
        <p14:creationId xmlns:p14="http://schemas.microsoft.com/office/powerpoint/2010/main" val="148434067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38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smtClean="0"/>
          </a:p>
        </p:txBody>
      </p:sp>
      <p:sp>
        <p:nvSpPr>
          <p:cNvPr id="16384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charset="0"/>
              </a:defRPr>
            </a:lvl1pPr>
            <a:lvl2pPr marL="733515" indent="-282121">
              <a:defRPr>
                <a:solidFill>
                  <a:schemeClr val="tx1"/>
                </a:solidFill>
                <a:latin typeface="Arial" charset="0"/>
              </a:defRPr>
            </a:lvl2pPr>
            <a:lvl3pPr marL="1128484" indent="-225697">
              <a:defRPr>
                <a:solidFill>
                  <a:schemeClr val="tx1"/>
                </a:solidFill>
                <a:latin typeface="Arial" charset="0"/>
              </a:defRPr>
            </a:lvl3pPr>
            <a:lvl4pPr marL="1579877" indent="-225697">
              <a:defRPr>
                <a:solidFill>
                  <a:schemeClr val="tx1"/>
                </a:solidFill>
                <a:latin typeface="Arial" charset="0"/>
              </a:defRPr>
            </a:lvl4pPr>
            <a:lvl5pPr marL="2031271" indent="-225697">
              <a:defRPr>
                <a:solidFill>
                  <a:schemeClr val="tx1"/>
                </a:solidFill>
                <a:latin typeface="Arial" charset="0"/>
              </a:defRPr>
            </a:lvl5pPr>
            <a:lvl6pPr marL="2482665" indent="-225697" eaLnBrk="0" fontAlgn="base" hangingPunct="0">
              <a:spcBef>
                <a:spcPct val="0"/>
              </a:spcBef>
              <a:spcAft>
                <a:spcPct val="0"/>
              </a:spcAft>
              <a:defRPr>
                <a:solidFill>
                  <a:schemeClr val="tx1"/>
                </a:solidFill>
                <a:latin typeface="Arial" charset="0"/>
              </a:defRPr>
            </a:lvl6pPr>
            <a:lvl7pPr marL="2934058" indent="-225697" eaLnBrk="0" fontAlgn="base" hangingPunct="0">
              <a:spcBef>
                <a:spcPct val="0"/>
              </a:spcBef>
              <a:spcAft>
                <a:spcPct val="0"/>
              </a:spcAft>
              <a:defRPr>
                <a:solidFill>
                  <a:schemeClr val="tx1"/>
                </a:solidFill>
                <a:latin typeface="Arial" charset="0"/>
              </a:defRPr>
            </a:lvl7pPr>
            <a:lvl8pPr marL="3385452" indent="-225697" eaLnBrk="0" fontAlgn="base" hangingPunct="0">
              <a:spcBef>
                <a:spcPct val="0"/>
              </a:spcBef>
              <a:spcAft>
                <a:spcPct val="0"/>
              </a:spcAft>
              <a:defRPr>
                <a:solidFill>
                  <a:schemeClr val="tx1"/>
                </a:solidFill>
                <a:latin typeface="Arial" charset="0"/>
              </a:defRPr>
            </a:lvl8pPr>
            <a:lvl9pPr marL="3836845" indent="-225697" eaLnBrk="0" fontAlgn="base" hangingPunct="0">
              <a:spcBef>
                <a:spcPct val="0"/>
              </a:spcBef>
              <a:spcAft>
                <a:spcPct val="0"/>
              </a:spcAft>
              <a:defRPr>
                <a:solidFill>
                  <a:schemeClr val="tx1"/>
                </a:solidFill>
                <a:latin typeface="Arial" charset="0"/>
              </a:defRPr>
            </a:lvl9pPr>
          </a:lstStyle>
          <a:p>
            <a:fld id="{D9B4EF38-CE24-464B-A504-D8A454FDB635}" type="slidenum">
              <a:rPr lang="en-US">
                <a:solidFill>
                  <a:prstClr val="black"/>
                </a:solidFill>
              </a:rPr>
              <a:pPr/>
              <a:t>102</a:t>
            </a:fld>
            <a:endParaRPr lang="en-US">
              <a:solidFill>
                <a:prstClr val="black"/>
              </a:solidFill>
            </a:endParaRPr>
          </a:p>
        </p:txBody>
      </p:sp>
    </p:spTree>
    <p:extLst>
      <p:ext uri="{BB962C8B-B14F-4D97-AF65-F5344CB8AC3E}">
        <p14:creationId xmlns:p14="http://schemas.microsoft.com/office/powerpoint/2010/main" val="422597922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38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smtClean="0"/>
          </a:p>
        </p:txBody>
      </p:sp>
      <p:sp>
        <p:nvSpPr>
          <p:cNvPr id="16384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charset="0"/>
              </a:defRPr>
            </a:lvl1pPr>
            <a:lvl2pPr marL="733515" indent="-282121">
              <a:defRPr>
                <a:solidFill>
                  <a:schemeClr val="tx1"/>
                </a:solidFill>
                <a:latin typeface="Arial" charset="0"/>
              </a:defRPr>
            </a:lvl2pPr>
            <a:lvl3pPr marL="1128484" indent="-225697">
              <a:defRPr>
                <a:solidFill>
                  <a:schemeClr val="tx1"/>
                </a:solidFill>
                <a:latin typeface="Arial" charset="0"/>
              </a:defRPr>
            </a:lvl3pPr>
            <a:lvl4pPr marL="1579877" indent="-225697">
              <a:defRPr>
                <a:solidFill>
                  <a:schemeClr val="tx1"/>
                </a:solidFill>
                <a:latin typeface="Arial" charset="0"/>
              </a:defRPr>
            </a:lvl4pPr>
            <a:lvl5pPr marL="2031271" indent="-225697">
              <a:defRPr>
                <a:solidFill>
                  <a:schemeClr val="tx1"/>
                </a:solidFill>
                <a:latin typeface="Arial" charset="0"/>
              </a:defRPr>
            </a:lvl5pPr>
            <a:lvl6pPr marL="2482665" indent="-225697" eaLnBrk="0" fontAlgn="base" hangingPunct="0">
              <a:spcBef>
                <a:spcPct val="0"/>
              </a:spcBef>
              <a:spcAft>
                <a:spcPct val="0"/>
              </a:spcAft>
              <a:defRPr>
                <a:solidFill>
                  <a:schemeClr val="tx1"/>
                </a:solidFill>
                <a:latin typeface="Arial" charset="0"/>
              </a:defRPr>
            </a:lvl6pPr>
            <a:lvl7pPr marL="2934058" indent="-225697" eaLnBrk="0" fontAlgn="base" hangingPunct="0">
              <a:spcBef>
                <a:spcPct val="0"/>
              </a:spcBef>
              <a:spcAft>
                <a:spcPct val="0"/>
              </a:spcAft>
              <a:defRPr>
                <a:solidFill>
                  <a:schemeClr val="tx1"/>
                </a:solidFill>
                <a:latin typeface="Arial" charset="0"/>
              </a:defRPr>
            </a:lvl7pPr>
            <a:lvl8pPr marL="3385452" indent="-225697" eaLnBrk="0" fontAlgn="base" hangingPunct="0">
              <a:spcBef>
                <a:spcPct val="0"/>
              </a:spcBef>
              <a:spcAft>
                <a:spcPct val="0"/>
              </a:spcAft>
              <a:defRPr>
                <a:solidFill>
                  <a:schemeClr val="tx1"/>
                </a:solidFill>
                <a:latin typeface="Arial" charset="0"/>
              </a:defRPr>
            </a:lvl8pPr>
            <a:lvl9pPr marL="3836845" indent="-225697" eaLnBrk="0" fontAlgn="base" hangingPunct="0">
              <a:spcBef>
                <a:spcPct val="0"/>
              </a:spcBef>
              <a:spcAft>
                <a:spcPct val="0"/>
              </a:spcAft>
              <a:defRPr>
                <a:solidFill>
                  <a:schemeClr val="tx1"/>
                </a:solidFill>
                <a:latin typeface="Arial" charset="0"/>
              </a:defRPr>
            </a:lvl9pPr>
          </a:lstStyle>
          <a:p>
            <a:fld id="{D9B4EF38-CE24-464B-A504-D8A454FDB635}" type="slidenum">
              <a:rPr lang="en-US">
                <a:solidFill>
                  <a:prstClr val="black"/>
                </a:solidFill>
              </a:rPr>
              <a:pPr/>
              <a:t>103</a:t>
            </a:fld>
            <a:endParaRPr lang="en-US">
              <a:solidFill>
                <a:prstClr val="black"/>
              </a:solidFill>
            </a:endParaRPr>
          </a:p>
        </p:txBody>
      </p:sp>
    </p:spTree>
    <p:extLst>
      <p:ext uri="{BB962C8B-B14F-4D97-AF65-F5344CB8AC3E}">
        <p14:creationId xmlns:p14="http://schemas.microsoft.com/office/powerpoint/2010/main" val="991399673"/>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486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smtClean="0"/>
          </a:p>
        </p:txBody>
      </p:sp>
      <p:sp>
        <p:nvSpPr>
          <p:cNvPr id="16486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charset="0"/>
              </a:defRPr>
            </a:lvl1pPr>
            <a:lvl2pPr marL="733515" indent="-282121">
              <a:defRPr>
                <a:solidFill>
                  <a:schemeClr val="tx1"/>
                </a:solidFill>
                <a:latin typeface="Arial" charset="0"/>
              </a:defRPr>
            </a:lvl2pPr>
            <a:lvl3pPr marL="1128484" indent="-225697">
              <a:defRPr>
                <a:solidFill>
                  <a:schemeClr val="tx1"/>
                </a:solidFill>
                <a:latin typeface="Arial" charset="0"/>
              </a:defRPr>
            </a:lvl3pPr>
            <a:lvl4pPr marL="1579877" indent="-225697">
              <a:defRPr>
                <a:solidFill>
                  <a:schemeClr val="tx1"/>
                </a:solidFill>
                <a:latin typeface="Arial" charset="0"/>
              </a:defRPr>
            </a:lvl4pPr>
            <a:lvl5pPr marL="2031271" indent="-225697">
              <a:defRPr>
                <a:solidFill>
                  <a:schemeClr val="tx1"/>
                </a:solidFill>
                <a:latin typeface="Arial" charset="0"/>
              </a:defRPr>
            </a:lvl5pPr>
            <a:lvl6pPr marL="2482665" indent="-225697" eaLnBrk="0" fontAlgn="base" hangingPunct="0">
              <a:spcBef>
                <a:spcPct val="0"/>
              </a:spcBef>
              <a:spcAft>
                <a:spcPct val="0"/>
              </a:spcAft>
              <a:defRPr>
                <a:solidFill>
                  <a:schemeClr val="tx1"/>
                </a:solidFill>
                <a:latin typeface="Arial" charset="0"/>
              </a:defRPr>
            </a:lvl6pPr>
            <a:lvl7pPr marL="2934058" indent="-225697" eaLnBrk="0" fontAlgn="base" hangingPunct="0">
              <a:spcBef>
                <a:spcPct val="0"/>
              </a:spcBef>
              <a:spcAft>
                <a:spcPct val="0"/>
              </a:spcAft>
              <a:defRPr>
                <a:solidFill>
                  <a:schemeClr val="tx1"/>
                </a:solidFill>
                <a:latin typeface="Arial" charset="0"/>
              </a:defRPr>
            </a:lvl7pPr>
            <a:lvl8pPr marL="3385452" indent="-225697" eaLnBrk="0" fontAlgn="base" hangingPunct="0">
              <a:spcBef>
                <a:spcPct val="0"/>
              </a:spcBef>
              <a:spcAft>
                <a:spcPct val="0"/>
              </a:spcAft>
              <a:defRPr>
                <a:solidFill>
                  <a:schemeClr val="tx1"/>
                </a:solidFill>
                <a:latin typeface="Arial" charset="0"/>
              </a:defRPr>
            </a:lvl8pPr>
            <a:lvl9pPr marL="3836845" indent="-225697" eaLnBrk="0" fontAlgn="base" hangingPunct="0">
              <a:spcBef>
                <a:spcPct val="0"/>
              </a:spcBef>
              <a:spcAft>
                <a:spcPct val="0"/>
              </a:spcAft>
              <a:defRPr>
                <a:solidFill>
                  <a:schemeClr val="tx1"/>
                </a:solidFill>
                <a:latin typeface="Arial" charset="0"/>
              </a:defRPr>
            </a:lvl9pPr>
          </a:lstStyle>
          <a:p>
            <a:fld id="{05382B03-D1DF-4E3C-9879-4B6B6D39BD5C}" type="slidenum">
              <a:rPr lang="en-US">
                <a:solidFill>
                  <a:prstClr val="black"/>
                </a:solidFill>
              </a:rPr>
              <a:pPr/>
              <a:t>104</a:t>
            </a:fld>
            <a:endParaRPr lang="en-US">
              <a:solidFill>
                <a:prstClr val="black"/>
              </a:solidFill>
            </a:endParaRPr>
          </a:p>
        </p:txBody>
      </p:sp>
    </p:spTree>
    <p:extLst>
      <p:ext uri="{BB962C8B-B14F-4D97-AF65-F5344CB8AC3E}">
        <p14:creationId xmlns:p14="http://schemas.microsoft.com/office/powerpoint/2010/main" val="1482039983"/>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486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smtClean="0"/>
          </a:p>
        </p:txBody>
      </p:sp>
      <p:sp>
        <p:nvSpPr>
          <p:cNvPr id="16486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charset="0"/>
              </a:defRPr>
            </a:lvl1pPr>
            <a:lvl2pPr marL="733515" indent="-282121">
              <a:defRPr>
                <a:solidFill>
                  <a:schemeClr val="tx1"/>
                </a:solidFill>
                <a:latin typeface="Arial" charset="0"/>
              </a:defRPr>
            </a:lvl2pPr>
            <a:lvl3pPr marL="1128484" indent="-225697">
              <a:defRPr>
                <a:solidFill>
                  <a:schemeClr val="tx1"/>
                </a:solidFill>
                <a:latin typeface="Arial" charset="0"/>
              </a:defRPr>
            </a:lvl3pPr>
            <a:lvl4pPr marL="1579877" indent="-225697">
              <a:defRPr>
                <a:solidFill>
                  <a:schemeClr val="tx1"/>
                </a:solidFill>
                <a:latin typeface="Arial" charset="0"/>
              </a:defRPr>
            </a:lvl4pPr>
            <a:lvl5pPr marL="2031271" indent="-225697">
              <a:defRPr>
                <a:solidFill>
                  <a:schemeClr val="tx1"/>
                </a:solidFill>
                <a:latin typeface="Arial" charset="0"/>
              </a:defRPr>
            </a:lvl5pPr>
            <a:lvl6pPr marL="2482665" indent="-225697" eaLnBrk="0" fontAlgn="base" hangingPunct="0">
              <a:spcBef>
                <a:spcPct val="0"/>
              </a:spcBef>
              <a:spcAft>
                <a:spcPct val="0"/>
              </a:spcAft>
              <a:defRPr>
                <a:solidFill>
                  <a:schemeClr val="tx1"/>
                </a:solidFill>
                <a:latin typeface="Arial" charset="0"/>
              </a:defRPr>
            </a:lvl6pPr>
            <a:lvl7pPr marL="2934058" indent="-225697" eaLnBrk="0" fontAlgn="base" hangingPunct="0">
              <a:spcBef>
                <a:spcPct val="0"/>
              </a:spcBef>
              <a:spcAft>
                <a:spcPct val="0"/>
              </a:spcAft>
              <a:defRPr>
                <a:solidFill>
                  <a:schemeClr val="tx1"/>
                </a:solidFill>
                <a:latin typeface="Arial" charset="0"/>
              </a:defRPr>
            </a:lvl7pPr>
            <a:lvl8pPr marL="3385452" indent="-225697" eaLnBrk="0" fontAlgn="base" hangingPunct="0">
              <a:spcBef>
                <a:spcPct val="0"/>
              </a:spcBef>
              <a:spcAft>
                <a:spcPct val="0"/>
              </a:spcAft>
              <a:defRPr>
                <a:solidFill>
                  <a:schemeClr val="tx1"/>
                </a:solidFill>
                <a:latin typeface="Arial" charset="0"/>
              </a:defRPr>
            </a:lvl8pPr>
            <a:lvl9pPr marL="3836845" indent="-225697" eaLnBrk="0" fontAlgn="base" hangingPunct="0">
              <a:spcBef>
                <a:spcPct val="0"/>
              </a:spcBef>
              <a:spcAft>
                <a:spcPct val="0"/>
              </a:spcAft>
              <a:defRPr>
                <a:solidFill>
                  <a:schemeClr val="tx1"/>
                </a:solidFill>
                <a:latin typeface="Arial" charset="0"/>
              </a:defRPr>
            </a:lvl9pPr>
          </a:lstStyle>
          <a:p>
            <a:fld id="{05382B03-D1DF-4E3C-9879-4B6B6D39BD5C}" type="slidenum">
              <a:rPr lang="en-US">
                <a:solidFill>
                  <a:prstClr val="black"/>
                </a:solidFill>
              </a:rPr>
              <a:pPr/>
              <a:t>105</a:t>
            </a:fld>
            <a:endParaRPr lang="en-US">
              <a:solidFill>
                <a:prstClr val="black"/>
              </a:solidFill>
            </a:endParaRPr>
          </a:p>
        </p:txBody>
      </p:sp>
    </p:spTree>
    <p:extLst>
      <p:ext uri="{BB962C8B-B14F-4D97-AF65-F5344CB8AC3E}">
        <p14:creationId xmlns:p14="http://schemas.microsoft.com/office/powerpoint/2010/main" val="293414852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589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smtClean="0"/>
          </a:p>
        </p:txBody>
      </p:sp>
      <p:sp>
        <p:nvSpPr>
          <p:cNvPr id="16589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charset="0"/>
              </a:defRPr>
            </a:lvl1pPr>
            <a:lvl2pPr marL="733515" indent="-282121">
              <a:defRPr>
                <a:solidFill>
                  <a:schemeClr val="tx1"/>
                </a:solidFill>
                <a:latin typeface="Arial" charset="0"/>
              </a:defRPr>
            </a:lvl2pPr>
            <a:lvl3pPr marL="1128484" indent="-225697">
              <a:defRPr>
                <a:solidFill>
                  <a:schemeClr val="tx1"/>
                </a:solidFill>
                <a:latin typeface="Arial" charset="0"/>
              </a:defRPr>
            </a:lvl3pPr>
            <a:lvl4pPr marL="1579877" indent="-225697">
              <a:defRPr>
                <a:solidFill>
                  <a:schemeClr val="tx1"/>
                </a:solidFill>
                <a:latin typeface="Arial" charset="0"/>
              </a:defRPr>
            </a:lvl4pPr>
            <a:lvl5pPr marL="2031271" indent="-225697">
              <a:defRPr>
                <a:solidFill>
                  <a:schemeClr val="tx1"/>
                </a:solidFill>
                <a:latin typeface="Arial" charset="0"/>
              </a:defRPr>
            </a:lvl5pPr>
            <a:lvl6pPr marL="2482665" indent="-225697" eaLnBrk="0" fontAlgn="base" hangingPunct="0">
              <a:spcBef>
                <a:spcPct val="0"/>
              </a:spcBef>
              <a:spcAft>
                <a:spcPct val="0"/>
              </a:spcAft>
              <a:defRPr>
                <a:solidFill>
                  <a:schemeClr val="tx1"/>
                </a:solidFill>
                <a:latin typeface="Arial" charset="0"/>
              </a:defRPr>
            </a:lvl6pPr>
            <a:lvl7pPr marL="2934058" indent="-225697" eaLnBrk="0" fontAlgn="base" hangingPunct="0">
              <a:spcBef>
                <a:spcPct val="0"/>
              </a:spcBef>
              <a:spcAft>
                <a:spcPct val="0"/>
              </a:spcAft>
              <a:defRPr>
                <a:solidFill>
                  <a:schemeClr val="tx1"/>
                </a:solidFill>
                <a:latin typeface="Arial" charset="0"/>
              </a:defRPr>
            </a:lvl7pPr>
            <a:lvl8pPr marL="3385452" indent="-225697" eaLnBrk="0" fontAlgn="base" hangingPunct="0">
              <a:spcBef>
                <a:spcPct val="0"/>
              </a:spcBef>
              <a:spcAft>
                <a:spcPct val="0"/>
              </a:spcAft>
              <a:defRPr>
                <a:solidFill>
                  <a:schemeClr val="tx1"/>
                </a:solidFill>
                <a:latin typeface="Arial" charset="0"/>
              </a:defRPr>
            </a:lvl8pPr>
            <a:lvl9pPr marL="3836845" indent="-225697" eaLnBrk="0" fontAlgn="base" hangingPunct="0">
              <a:spcBef>
                <a:spcPct val="0"/>
              </a:spcBef>
              <a:spcAft>
                <a:spcPct val="0"/>
              </a:spcAft>
              <a:defRPr>
                <a:solidFill>
                  <a:schemeClr val="tx1"/>
                </a:solidFill>
                <a:latin typeface="Arial" charset="0"/>
              </a:defRPr>
            </a:lvl9pPr>
          </a:lstStyle>
          <a:p>
            <a:fld id="{243CB80F-8D04-49C1-B01F-87E9535CED25}" type="slidenum">
              <a:rPr lang="en-US">
                <a:solidFill>
                  <a:prstClr val="black"/>
                </a:solidFill>
              </a:rPr>
              <a:pPr/>
              <a:t>106</a:t>
            </a:fld>
            <a:endParaRPr lang="en-US">
              <a:solidFill>
                <a:prstClr val="black"/>
              </a:solidFill>
            </a:endParaRPr>
          </a:p>
        </p:txBody>
      </p:sp>
    </p:spTree>
    <p:extLst>
      <p:ext uri="{BB962C8B-B14F-4D97-AF65-F5344CB8AC3E}">
        <p14:creationId xmlns:p14="http://schemas.microsoft.com/office/powerpoint/2010/main" val="152134983"/>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691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smtClean="0"/>
          </a:p>
        </p:txBody>
      </p:sp>
      <p:sp>
        <p:nvSpPr>
          <p:cNvPr id="16691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charset="0"/>
              </a:defRPr>
            </a:lvl1pPr>
            <a:lvl2pPr marL="733515" indent="-282121">
              <a:defRPr>
                <a:solidFill>
                  <a:schemeClr val="tx1"/>
                </a:solidFill>
                <a:latin typeface="Arial" charset="0"/>
              </a:defRPr>
            </a:lvl2pPr>
            <a:lvl3pPr marL="1128484" indent="-225697">
              <a:defRPr>
                <a:solidFill>
                  <a:schemeClr val="tx1"/>
                </a:solidFill>
                <a:latin typeface="Arial" charset="0"/>
              </a:defRPr>
            </a:lvl3pPr>
            <a:lvl4pPr marL="1579877" indent="-225697">
              <a:defRPr>
                <a:solidFill>
                  <a:schemeClr val="tx1"/>
                </a:solidFill>
                <a:latin typeface="Arial" charset="0"/>
              </a:defRPr>
            </a:lvl4pPr>
            <a:lvl5pPr marL="2031271" indent="-225697">
              <a:defRPr>
                <a:solidFill>
                  <a:schemeClr val="tx1"/>
                </a:solidFill>
                <a:latin typeface="Arial" charset="0"/>
              </a:defRPr>
            </a:lvl5pPr>
            <a:lvl6pPr marL="2482665" indent="-225697" eaLnBrk="0" fontAlgn="base" hangingPunct="0">
              <a:spcBef>
                <a:spcPct val="0"/>
              </a:spcBef>
              <a:spcAft>
                <a:spcPct val="0"/>
              </a:spcAft>
              <a:defRPr>
                <a:solidFill>
                  <a:schemeClr val="tx1"/>
                </a:solidFill>
                <a:latin typeface="Arial" charset="0"/>
              </a:defRPr>
            </a:lvl6pPr>
            <a:lvl7pPr marL="2934058" indent="-225697" eaLnBrk="0" fontAlgn="base" hangingPunct="0">
              <a:spcBef>
                <a:spcPct val="0"/>
              </a:spcBef>
              <a:spcAft>
                <a:spcPct val="0"/>
              </a:spcAft>
              <a:defRPr>
                <a:solidFill>
                  <a:schemeClr val="tx1"/>
                </a:solidFill>
                <a:latin typeface="Arial" charset="0"/>
              </a:defRPr>
            </a:lvl7pPr>
            <a:lvl8pPr marL="3385452" indent="-225697" eaLnBrk="0" fontAlgn="base" hangingPunct="0">
              <a:spcBef>
                <a:spcPct val="0"/>
              </a:spcBef>
              <a:spcAft>
                <a:spcPct val="0"/>
              </a:spcAft>
              <a:defRPr>
                <a:solidFill>
                  <a:schemeClr val="tx1"/>
                </a:solidFill>
                <a:latin typeface="Arial" charset="0"/>
              </a:defRPr>
            </a:lvl8pPr>
            <a:lvl9pPr marL="3836845" indent="-225697" eaLnBrk="0" fontAlgn="base" hangingPunct="0">
              <a:spcBef>
                <a:spcPct val="0"/>
              </a:spcBef>
              <a:spcAft>
                <a:spcPct val="0"/>
              </a:spcAft>
              <a:defRPr>
                <a:solidFill>
                  <a:schemeClr val="tx1"/>
                </a:solidFill>
                <a:latin typeface="Arial" charset="0"/>
              </a:defRPr>
            </a:lvl9pPr>
          </a:lstStyle>
          <a:p>
            <a:fld id="{8AD85876-AD2F-40FF-A41D-C91F1FE78DAD}" type="slidenum">
              <a:rPr lang="en-US">
                <a:solidFill>
                  <a:prstClr val="black"/>
                </a:solidFill>
              </a:rPr>
              <a:pPr/>
              <a:t>107</a:t>
            </a:fld>
            <a:endParaRPr lang="en-US">
              <a:solidFill>
                <a:prstClr val="black"/>
              </a:solidFill>
            </a:endParaRPr>
          </a:p>
        </p:txBody>
      </p:sp>
    </p:spTree>
    <p:extLst>
      <p:ext uri="{BB962C8B-B14F-4D97-AF65-F5344CB8AC3E}">
        <p14:creationId xmlns:p14="http://schemas.microsoft.com/office/powerpoint/2010/main" val="2118661135"/>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79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smtClean="0"/>
          </a:p>
        </p:txBody>
      </p:sp>
      <p:sp>
        <p:nvSpPr>
          <p:cNvPr id="16794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charset="0"/>
              </a:defRPr>
            </a:lvl1pPr>
            <a:lvl2pPr marL="733515" indent="-282121">
              <a:defRPr>
                <a:solidFill>
                  <a:schemeClr val="tx1"/>
                </a:solidFill>
                <a:latin typeface="Arial" charset="0"/>
              </a:defRPr>
            </a:lvl2pPr>
            <a:lvl3pPr marL="1128484" indent="-225697">
              <a:defRPr>
                <a:solidFill>
                  <a:schemeClr val="tx1"/>
                </a:solidFill>
                <a:latin typeface="Arial" charset="0"/>
              </a:defRPr>
            </a:lvl3pPr>
            <a:lvl4pPr marL="1579877" indent="-225697">
              <a:defRPr>
                <a:solidFill>
                  <a:schemeClr val="tx1"/>
                </a:solidFill>
                <a:latin typeface="Arial" charset="0"/>
              </a:defRPr>
            </a:lvl4pPr>
            <a:lvl5pPr marL="2031271" indent="-225697">
              <a:defRPr>
                <a:solidFill>
                  <a:schemeClr val="tx1"/>
                </a:solidFill>
                <a:latin typeface="Arial" charset="0"/>
              </a:defRPr>
            </a:lvl5pPr>
            <a:lvl6pPr marL="2482665" indent="-225697" eaLnBrk="0" fontAlgn="base" hangingPunct="0">
              <a:spcBef>
                <a:spcPct val="0"/>
              </a:spcBef>
              <a:spcAft>
                <a:spcPct val="0"/>
              </a:spcAft>
              <a:defRPr>
                <a:solidFill>
                  <a:schemeClr val="tx1"/>
                </a:solidFill>
                <a:latin typeface="Arial" charset="0"/>
              </a:defRPr>
            </a:lvl6pPr>
            <a:lvl7pPr marL="2934058" indent="-225697" eaLnBrk="0" fontAlgn="base" hangingPunct="0">
              <a:spcBef>
                <a:spcPct val="0"/>
              </a:spcBef>
              <a:spcAft>
                <a:spcPct val="0"/>
              </a:spcAft>
              <a:defRPr>
                <a:solidFill>
                  <a:schemeClr val="tx1"/>
                </a:solidFill>
                <a:latin typeface="Arial" charset="0"/>
              </a:defRPr>
            </a:lvl7pPr>
            <a:lvl8pPr marL="3385452" indent="-225697" eaLnBrk="0" fontAlgn="base" hangingPunct="0">
              <a:spcBef>
                <a:spcPct val="0"/>
              </a:spcBef>
              <a:spcAft>
                <a:spcPct val="0"/>
              </a:spcAft>
              <a:defRPr>
                <a:solidFill>
                  <a:schemeClr val="tx1"/>
                </a:solidFill>
                <a:latin typeface="Arial" charset="0"/>
              </a:defRPr>
            </a:lvl8pPr>
            <a:lvl9pPr marL="3836845" indent="-225697" eaLnBrk="0" fontAlgn="base" hangingPunct="0">
              <a:spcBef>
                <a:spcPct val="0"/>
              </a:spcBef>
              <a:spcAft>
                <a:spcPct val="0"/>
              </a:spcAft>
              <a:defRPr>
                <a:solidFill>
                  <a:schemeClr val="tx1"/>
                </a:solidFill>
                <a:latin typeface="Arial" charset="0"/>
              </a:defRPr>
            </a:lvl9pPr>
          </a:lstStyle>
          <a:p>
            <a:fld id="{0A13C799-5A03-4085-AFC4-78420556AF91}" type="slidenum">
              <a:rPr lang="en-US">
                <a:solidFill>
                  <a:prstClr val="black"/>
                </a:solidFill>
              </a:rPr>
              <a:pPr/>
              <a:t>108</a:t>
            </a:fld>
            <a:endParaRPr lang="en-US">
              <a:solidFill>
                <a:prstClr val="black"/>
              </a:solidFill>
            </a:endParaRPr>
          </a:p>
        </p:txBody>
      </p:sp>
    </p:spTree>
    <p:extLst>
      <p:ext uri="{BB962C8B-B14F-4D97-AF65-F5344CB8AC3E}">
        <p14:creationId xmlns:p14="http://schemas.microsoft.com/office/powerpoint/2010/main" val="64831010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896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smtClean="0"/>
          </a:p>
        </p:txBody>
      </p:sp>
      <p:sp>
        <p:nvSpPr>
          <p:cNvPr id="16896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charset="0"/>
              </a:defRPr>
            </a:lvl1pPr>
            <a:lvl2pPr marL="733515" indent="-282121">
              <a:defRPr>
                <a:solidFill>
                  <a:schemeClr val="tx1"/>
                </a:solidFill>
                <a:latin typeface="Arial" charset="0"/>
              </a:defRPr>
            </a:lvl2pPr>
            <a:lvl3pPr marL="1128484" indent="-225697">
              <a:defRPr>
                <a:solidFill>
                  <a:schemeClr val="tx1"/>
                </a:solidFill>
                <a:latin typeface="Arial" charset="0"/>
              </a:defRPr>
            </a:lvl3pPr>
            <a:lvl4pPr marL="1579877" indent="-225697">
              <a:defRPr>
                <a:solidFill>
                  <a:schemeClr val="tx1"/>
                </a:solidFill>
                <a:latin typeface="Arial" charset="0"/>
              </a:defRPr>
            </a:lvl4pPr>
            <a:lvl5pPr marL="2031271" indent="-225697">
              <a:defRPr>
                <a:solidFill>
                  <a:schemeClr val="tx1"/>
                </a:solidFill>
                <a:latin typeface="Arial" charset="0"/>
              </a:defRPr>
            </a:lvl5pPr>
            <a:lvl6pPr marL="2482665" indent="-225697" eaLnBrk="0" fontAlgn="base" hangingPunct="0">
              <a:spcBef>
                <a:spcPct val="0"/>
              </a:spcBef>
              <a:spcAft>
                <a:spcPct val="0"/>
              </a:spcAft>
              <a:defRPr>
                <a:solidFill>
                  <a:schemeClr val="tx1"/>
                </a:solidFill>
                <a:latin typeface="Arial" charset="0"/>
              </a:defRPr>
            </a:lvl6pPr>
            <a:lvl7pPr marL="2934058" indent="-225697" eaLnBrk="0" fontAlgn="base" hangingPunct="0">
              <a:spcBef>
                <a:spcPct val="0"/>
              </a:spcBef>
              <a:spcAft>
                <a:spcPct val="0"/>
              </a:spcAft>
              <a:defRPr>
                <a:solidFill>
                  <a:schemeClr val="tx1"/>
                </a:solidFill>
                <a:latin typeface="Arial" charset="0"/>
              </a:defRPr>
            </a:lvl7pPr>
            <a:lvl8pPr marL="3385452" indent="-225697" eaLnBrk="0" fontAlgn="base" hangingPunct="0">
              <a:spcBef>
                <a:spcPct val="0"/>
              </a:spcBef>
              <a:spcAft>
                <a:spcPct val="0"/>
              </a:spcAft>
              <a:defRPr>
                <a:solidFill>
                  <a:schemeClr val="tx1"/>
                </a:solidFill>
                <a:latin typeface="Arial" charset="0"/>
              </a:defRPr>
            </a:lvl8pPr>
            <a:lvl9pPr marL="3836845" indent="-225697" eaLnBrk="0" fontAlgn="base" hangingPunct="0">
              <a:spcBef>
                <a:spcPct val="0"/>
              </a:spcBef>
              <a:spcAft>
                <a:spcPct val="0"/>
              </a:spcAft>
              <a:defRPr>
                <a:solidFill>
                  <a:schemeClr val="tx1"/>
                </a:solidFill>
                <a:latin typeface="Arial" charset="0"/>
              </a:defRPr>
            </a:lvl9pPr>
          </a:lstStyle>
          <a:p>
            <a:fld id="{2B7A1677-688B-4FA5-ABC0-525DD68F7102}" type="slidenum">
              <a:rPr lang="en-US">
                <a:solidFill>
                  <a:prstClr val="black"/>
                </a:solidFill>
              </a:rPr>
              <a:pPr/>
              <a:t>109</a:t>
            </a:fld>
            <a:endParaRPr lang="en-US">
              <a:solidFill>
                <a:prstClr val="black"/>
              </a:solidFill>
            </a:endParaRPr>
          </a:p>
        </p:txBody>
      </p:sp>
    </p:spTree>
    <p:extLst>
      <p:ext uri="{BB962C8B-B14F-4D97-AF65-F5344CB8AC3E}">
        <p14:creationId xmlns:p14="http://schemas.microsoft.com/office/powerpoint/2010/main" val="972567161"/>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998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smtClean="0"/>
          </a:p>
        </p:txBody>
      </p:sp>
      <p:sp>
        <p:nvSpPr>
          <p:cNvPr id="16998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charset="0"/>
              </a:defRPr>
            </a:lvl1pPr>
            <a:lvl2pPr marL="733515" indent="-282121">
              <a:defRPr>
                <a:solidFill>
                  <a:schemeClr val="tx1"/>
                </a:solidFill>
                <a:latin typeface="Arial" charset="0"/>
              </a:defRPr>
            </a:lvl2pPr>
            <a:lvl3pPr marL="1128484" indent="-225697">
              <a:defRPr>
                <a:solidFill>
                  <a:schemeClr val="tx1"/>
                </a:solidFill>
                <a:latin typeface="Arial" charset="0"/>
              </a:defRPr>
            </a:lvl3pPr>
            <a:lvl4pPr marL="1579877" indent="-225697">
              <a:defRPr>
                <a:solidFill>
                  <a:schemeClr val="tx1"/>
                </a:solidFill>
                <a:latin typeface="Arial" charset="0"/>
              </a:defRPr>
            </a:lvl4pPr>
            <a:lvl5pPr marL="2031271" indent="-225697">
              <a:defRPr>
                <a:solidFill>
                  <a:schemeClr val="tx1"/>
                </a:solidFill>
                <a:latin typeface="Arial" charset="0"/>
              </a:defRPr>
            </a:lvl5pPr>
            <a:lvl6pPr marL="2482665" indent="-225697" eaLnBrk="0" fontAlgn="base" hangingPunct="0">
              <a:spcBef>
                <a:spcPct val="0"/>
              </a:spcBef>
              <a:spcAft>
                <a:spcPct val="0"/>
              </a:spcAft>
              <a:defRPr>
                <a:solidFill>
                  <a:schemeClr val="tx1"/>
                </a:solidFill>
                <a:latin typeface="Arial" charset="0"/>
              </a:defRPr>
            </a:lvl6pPr>
            <a:lvl7pPr marL="2934058" indent="-225697" eaLnBrk="0" fontAlgn="base" hangingPunct="0">
              <a:spcBef>
                <a:spcPct val="0"/>
              </a:spcBef>
              <a:spcAft>
                <a:spcPct val="0"/>
              </a:spcAft>
              <a:defRPr>
                <a:solidFill>
                  <a:schemeClr val="tx1"/>
                </a:solidFill>
                <a:latin typeface="Arial" charset="0"/>
              </a:defRPr>
            </a:lvl7pPr>
            <a:lvl8pPr marL="3385452" indent="-225697" eaLnBrk="0" fontAlgn="base" hangingPunct="0">
              <a:spcBef>
                <a:spcPct val="0"/>
              </a:spcBef>
              <a:spcAft>
                <a:spcPct val="0"/>
              </a:spcAft>
              <a:defRPr>
                <a:solidFill>
                  <a:schemeClr val="tx1"/>
                </a:solidFill>
                <a:latin typeface="Arial" charset="0"/>
              </a:defRPr>
            </a:lvl8pPr>
            <a:lvl9pPr marL="3836845" indent="-225697" eaLnBrk="0" fontAlgn="base" hangingPunct="0">
              <a:spcBef>
                <a:spcPct val="0"/>
              </a:spcBef>
              <a:spcAft>
                <a:spcPct val="0"/>
              </a:spcAft>
              <a:defRPr>
                <a:solidFill>
                  <a:schemeClr val="tx1"/>
                </a:solidFill>
                <a:latin typeface="Arial" charset="0"/>
              </a:defRPr>
            </a:lvl9pPr>
          </a:lstStyle>
          <a:p>
            <a:fld id="{A123CD50-BB6B-48F8-B978-2705E43045FC}" type="slidenum">
              <a:rPr lang="en-US">
                <a:solidFill>
                  <a:prstClr val="black"/>
                </a:solidFill>
              </a:rPr>
              <a:pPr/>
              <a:t>110</a:t>
            </a:fld>
            <a:endParaRPr lang="en-US">
              <a:solidFill>
                <a:prstClr val="black"/>
              </a:solidFill>
            </a:endParaRPr>
          </a:p>
        </p:txBody>
      </p:sp>
    </p:spTree>
    <p:extLst>
      <p:ext uri="{BB962C8B-B14F-4D97-AF65-F5344CB8AC3E}">
        <p14:creationId xmlns:p14="http://schemas.microsoft.com/office/powerpoint/2010/main" val="799449699"/>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10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smtClean="0"/>
          </a:p>
        </p:txBody>
      </p:sp>
      <p:sp>
        <p:nvSpPr>
          <p:cNvPr id="17101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charset="0"/>
              </a:defRPr>
            </a:lvl1pPr>
            <a:lvl2pPr marL="733515" indent="-282121">
              <a:defRPr>
                <a:solidFill>
                  <a:schemeClr val="tx1"/>
                </a:solidFill>
                <a:latin typeface="Arial" charset="0"/>
              </a:defRPr>
            </a:lvl2pPr>
            <a:lvl3pPr marL="1128484" indent="-225697">
              <a:defRPr>
                <a:solidFill>
                  <a:schemeClr val="tx1"/>
                </a:solidFill>
                <a:latin typeface="Arial" charset="0"/>
              </a:defRPr>
            </a:lvl3pPr>
            <a:lvl4pPr marL="1579877" indent="-225697">
              <a:defRPr>
                <a:solidFill>
                  <a:schemeClr val="tx1"/>
                </a:solidFill>
                <a:latin typeface="Arial" charset="0"/>
              </a:defRPr>
            </a:lvl4pPr>
            <a:lvl5pPr marL="2031271" indent="-225697">
              <a:defRPr>
                <a:solidFill>
                  <a:schemeClr val="tx1"/>
                </a:solidFill>
                <a:latin typeface="Arial" charset="0"/>
              </a:defRPr>
            </a:lvl5pPr>
            <a:lvl6pPr marL="2482665" indent="-225697" eaLnBrk="0" fontAlgn="base" hangingPunct="0">
              <a:spcBef>
                <a:spcPct val="0"/>
              </a:spcBef>
              <a:spcAft>
                <a:spcPct val="0"/>
              </a:spcAft>
              <a:defRPr>
                <a:solidFill>
                  <a:schemeClr val="tx1"/>
                </a:solidFill>
                <a:latin typeface="Arial" charset="0"/>
              </a:defRPr>
            </a:lvl6pPr>
            <a:lvl7pPr marL="2934058" indent="-225697" eaLnBrk="0" fontAlgn="base" hangingPunct="0">
              <a:spcBef>
                <a:spcPct val="0"/>
              </a:spcBef>
              <a:spcAft>
                <a:spcPct val="0"/>
              </a:spcAft>
              <a:defRPr>
                <a:solidFill>
                  <a:schemeClr val="tx1"/>
                </a:solidFill>
                <a:latin typeface="Arial" charset="0"/>
              </a:defRPr>
            </a:lvl7pPr>
            <a:lvl8pPr marL="3385452" indent="-225697" eaLnBrk="0" fontAlgn="base" hangingPunct="0">
              <a:spcBef>
                <a:spcPct val="0"/>
              </a:spcBef>
              <a:spcAft>
                <a:spcPct val="0"/>
              </a:spcAft>
              <a:defRPr>
                <a:solidFill>
                  <a:schemeClr val="tx1"/>
                </a:solidFill>
                <a:latin typeface="Arial" charset="0"/>
              </a:defRPr>
            </a:lvl8pPr>
            <a:lvl9pPr marL="3836845" indent="-225697" eaLnBrk="0" fontAlgn="base" hangingPunct="0">
              <a:spcBef>
                <a:spcPct val="0"/>
              </a:spcBef>
              <a:spcAft>
                <a:spcPct val="0"/>
              </a:spcAft>
              <a:defRPr>
                <a:solidFill>
                  <a:schemeClr val="tx1"/>
                </a:solidFill>
                <a:latin typeface="Arial" charset="0"/>
              </a:defRPr>
            </a:lvl9pPr>
          </a:lstStyle>
          <a:p>
            <a:fld id="{8A4E708F-D2A6-4379-867C-AF9648A5B354}" type="slidenum">
              <a:rPr lang="en-US">
                <a:solidFill>
                  <a:prstClr val="black"/>
                </a:solidFill>
              </a:rPr>
              <a:pPr/>
              <a:t>111</a:t>
            </a:fld>
            <a:endParaRPr lang="en-US">
              <a:solidFill>
                <a:prstClr val="black"/>
              </a:solidFill>
            </a:endParaRPr>
          </a:p>
        </p:txBody>
      </p:sp>
    </p:spTree>
    <p:extLst>
      <p:ext uri="{BB962C8B-B14F-4D97-AF65-F5344CB8AC3E}">
        <p14:creationId xmlns:p14="http://schemas.microsoft.com/office/powerpoint/2010/main" val="4592133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03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smtClean="0"/>
          </a:p>
        </p:txBody>
      </p:sp>
      <p:sp>
        <p:nvSpPr>
          <p:cNvPr id="10035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charset="0"/>
              </a:defRPr>
            </a:lvl1pPr>
            <a:lvl2pPr marL="733515" indent="-282121">
              <a:defRPr>
                <a:solidFill>
                  <a:schemeClr val="tx1"/>
                </a:solidFill>
                <a:latin typeface="Arial" charset="0"/>
              </a:defRPr>
            </a:lvl2pPr>
            <a:lvl3pPr marL="1128484" indent="-225697">
              <a:defRPr>
                <a:solidFill>
                  <a:schemeClr val="tx1"/>
                </a:solidFill>
                <a:latin typeface="Arial" charset="0"/>
              </a:defRPr>
            </a:lvl3pPr>
            <a:lvl4pPr marL="1579877" indent="-225697">
              <a:defRPr>
                <a:solidFill>
                  <a:schemeClr val="tx1"/>
                </a:solidFill>
                <a:latin typeface="Arial" charset="0"/>
              </a:defRPr>
            </a:lvl4pPr>
            <a:lvl5pPr marL="2031271" indent="-225697">
              <a:defRPr>
                <a:solidFill>
                  <a:schemeClr val="tx1"/>
                </a:solidFill>
                <a:latin typeface="Arial" charset="0"/>
              </a:defRPr>
            </a:lvl5pPr>
            <a:lvl6pPr marL="2482665" indent="-225697" eaLnBrk="0" fontAlgn="base" hangingPunct="0">
              <a:spcBef>
                <a:spcPct val="0"/>
              </a:spcBef>
              <a:spcAft>
                <a:spcPct val="0"/>
              </a:spcAft>
              <a:defRPr>
                <a:solidFill>
                  <a:schemeClr val="tx1"/>
                </a:solidFill>
                <a:latin typeface="Arial" charset="0"/>
              </a:defRPr>
            </a:lvl6pPr>
            <a:lvl7pPr marL="2934058" indent="-225697" eaLnBrk="0" fontAlgn="base" hangingPunct="0">
              <a:spcBef>
                <a:spcPct val="0"/>
              </a:spcBef>
              <a:spcAft>
                <a:spcPct val="0"/>
              </a:spcAft>
              <a:defRPr>
                <a:solidFill>
                  <a:schemeClr val="tx1"/>
                </a:solidFill>
                <a:latin typeface="Arial" charset="0"/>
              </a:defRPr>
            </a:lvl7pPr>
            <a:lvl8pPr marL="3385452" indent="-225697" eaLnBrk="0" fontAlgn="base" hangingPunct="0">
              <a:spcBef>
                <a:spcPct val="0"/>
              </a:spcBef>
              <a:spcAft>
                <a:spcPct val="0"/>
              </a:spcAft>
              <a:defRPr>
                <a:solidFill>
                  <a:schemeClr val="tx1"/>
                </a:solidFill>
                <a:latin typeface="Arial" charset="0"/>
              </a:defRPr>
            </a:lvl8pPr>
            <a:lvl9pPr marL="3836845" indent="-225697" eaLnBrk="0" fontAlgn="base" hangingPunct="0">
              <a:spcBef>
                <a:spcPct val="0"/>
              </a:spcBef>
              <a:spcAft>
                <a:spcPct val="0"/>
              </a:spcAft>
              <a:defRPr>
                <a:solidFill>
                  <a:schemeClr val="tx1"/>
                </a:solidFill>
                <a:latin typeface="Arial" charset="0"/>
              </a:defRPr>
            </a:lvl9pPr>
          </a:lstStyle>
          <a:p>
            <a:fld id="{CE9AA059-F46C-4ACC-AA2F-5281ED0C04FC}" type="slidenum">
              <a:rPr lang="en-US">
                <a:solidFill>
                  <a:prstClr val="black"/>
                </a:solidFill>
              </a:rPr>
              <a:pPr/>
              <a:t>10</a:t>
            </a:fld>
            <a:endParaRPr lang="en-US">
              <a:solidFill>
                <a:prstClr val="black"/>
              </a:solidFill>
            </a:endParaRPr>
          </a:p>
        </p:txBody>
      </p:sp>
    </p:spTree>
    <p:extLst>
      <p:ext uri="{BB962C8B-B14F-4D97-AF65-F5344CB8AC3E}">
        <p14:creationId xmlns:p14="http://schemas.microsoft.com/office/powerpoint/2010/main" val="875055216"/>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20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smtClean="0"/>
          </a:p>
        </p:txBody>
      </p:sp>
      <p:sp>
        <p:nvSpPr>
          <p:cNvPr id="17203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charset="0"/>
              </a:defRPr>
            </a:lvl1pPr>
            <a:lvl2pPr marL="733515" indent="-282121">
              <a:defRPr>
                <a:solidFill>
                  <a:schemeClr val="tx1"/>
                </a:solidFill>
                <a:latin typeface="Arial" charset="0"/>
              </a:defRPr>
            </a:lvl2pPr>
            <a:lvl3pPr marL="1128484" indent="-225697">
              <a:defRPr>
                <a:solidFill>
                  <a:schemeClr val="tx1"/>
                </a:solidFill>
                <a:latin typeface="Arial" charset="0"/>
              </a:defRPr>
            </a:lvl3pPr>
            <a:lvl4pPr marL="1579877" indent="-225697">
              <a:defRPr>
                <a:solidFill>
                  <a:schemeClr val="tx1"/>
                </a:solidFill>
                <a:latin typeface="Arial" charset="0"/>
              </a:defRPr>
            </a:lvl4pPr>
            <a:lvl5pPr marL="2031271" indent="-225697">
              <a:defRPr>
                <a:solidFill>
                  <a:schemeClr val="tx1"/>
                </a:solidFill>
                <a:latin typeface="Arial" charset="0"/>
              </a:defRPr>
            </a:lvl5pPr>
            <a:lvl6pPr marL="2482665" indent="-225697" eaLnBrk="0" fontAlgn="base" hangingPunct="0">
              <a:spcBef>
                <a:spcPct val="0"/>
              </a:spcBef>
              <a:spcAft>
                <a:spcPct val="0"/>
              </a:spcAft>
              <a:defRPr>
                <a:solidFill>
                  <a:schemeClr val="tx1"/>
                </a:solidFill>
                <a:latin typeface="Arial" charset="0"/>
              </a:defRPr>
            </a:lvl6pPr>
            <a:lvl7pPr marL="2934058" indent="-225697" eaLnBrk="0" fontAlgn="base" hangingPunct="0">
              <a:spcBef>
                <a:spcPct val="0"/>
              </a:spcBef>
              <a:spcAft>
                <a:spcPct val="0"/>
              </a:spcAft>
              <a:defRPr>
                <a:solidFill>
                  <a:schemeClr val="tx1"/>
                </a:solidFill>
                <a:latin typeface="Arial" charset="0"/>
              </a:defRPr>
            </a:lvl7pPr>
            <a:lvl8pPr marL="3385452" indent="-225697" eaLnBrk="0" fontAlgn="base" hangingPunct="0">
              <a:spcBef>
                <a:spcPct val="0"/>
              </a:spcBef>
              <a:spcAft>
                <a:spcPct val="0"/>
              </a:spcAft>
              <a:defRPr>
                <a:solidFill>
                  <a:schemeClr val="tx1"/>
                </a:solidFill>
                <a:latin typeface="Arial" charset="0"/>
              </a:defRPr>
            </a:lvl8pPr>
            <a:lvl9pPr marL="3836845" indent="-225697" eaLnBrk="0" fontAlgn="base" hangingPunct="0">
              <a:spcBef>
                <a:spcPct val="0"/>
              </a:spcBef>
              <a:spcAft>
                <a:spcPct val="0"/>
              </a:spcAft>
              <a:defRPr>
                <a:solidFill>
                  <a:schemeClr val="tx1"/>
                </a:solidFill>
                <a:latin typeface="Arial" charset="0"/>
              </a:defRPr>
            </a:lvl9pPr>
          </a:lstStyle>
          <a:p>
            <a:fld id="{6362574F-54DE-4418-800E-3A39E80B9A8A}" type="slidenum">
              <a:rPr lang="en-US">
                <a:solidFill>
                  <a:prstClr val="black"/>
                </a:solidFill>
              </a:rPr>
              <a:pPr/>
              <a:t>112</a:t>
            </a:fld>
            <a:endParaRPr lang="en-US">
              <a:solidFill>
                <a:prstClr val="black"/>
              </a:solidFill>
            </a:endParaRPr>
          </a:p>
        </p:txBody>
      </p:sp>
    </p:spTree>
    <p:extLst>
      <p:ext uri="{BB962C8B-B14F-4D97-AF65-F5344CB8AC3E}">
        <p14:creationId xmlns:p14="http://schemas.microsoft.com/office/powerpoint/2010/main" val="1812332555"/>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30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smtClean="0"/>
          </a:p>
        </p:txBody>
      </p:sp>
      <p:sp>
        <p:nvSpPr>
          <p:cNvPr id="17306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charset="0"/>
              </a:defRPr>
            </a:lvl1pPr>
            <a:lvl2pPr marL="733515" indent="-282121">
              <a:defRPr>
                <a:solidFill>
                  <a:schemeClr val="tx1"/>
                </a:solidFill>
                <a:latin typeface="Arial" charset="0"/>
              </a:defRPr>
            </a:lvl2pPr>
            <a:lvl3pPr marL="1128484" indent="-225697">
              <a:defRPr>
                <a:solidFill>
                  <a:schemeClr val="tx1"/>
                </a:solidFill>
                <a:latin typeface="Arial" charset="0"/>
              </a:defRPr>
            </a:lvl3pPr>
            <a:lvl4pPr marL="1579877" indent="-225697">
              <a:defRPr>
                <a:solidFill>
                  <a:schemeClr val="tx1"/>
                </a:solidFill>
                <a:latin typeface="Arial" charset="0"/>
              </a:defRPr>
            </a:lvl4pPr>
            <a:lvl5pPr marL="2031271" indent="-225697">
              <a:defRPr>
                <a:solidFill>
                  <a:schemeClr val="tx1"/>
                </a:solidFill>
                <a:latin typeface="Arial" charset="0"/>
              </a:defRPr>
            </a:lvl5pPr>
            <a:lvl6pPr marL="2482665" indent="-225697" eaLnBrk="0" fontAlgn="base" hangingPunct="0">
              <a:spcBef>
                <a:spcPct val="0"/>
              </a:spcBef>
              <a:spcAft>
                <a:spcPct val="0"/>
              </a:spcAft>
              <a:defRPr>
                <a:solidFill>
                  <a:schemeClr val="tx1"/>
                </a:solidFill>
                <a:latin typeface="Arial" charset="0"/>
              </a:defRPr>
            </a:lvl6pPr>
            <a:lvl7pPr marL="2934058" indent="-225697" eaLnBrk="0" fontAlgn="base" hangingPunct="0">
              <a:spcBef>
                <a:spcPct val="0"/>
              </a:spcBef>
              <a:spcAft>
                <a:spcPct val="0"/>
              </a:spcAft>
              <a:defRPr>
                <a:solidFill>
                  <a:schemeClr val="tx1"/>
                </a:solidFill>
                <a:latin typeface="Arial" charset="0"/>
              </a:defRPr>
            </a:lvl7pPr>
            <a:lvl8pPr marL="3385452" indent="-225697" eaLnBrk="0" fontAlgn="base" hangingPunct="0">
              <a:spcBef>
                <a:spcPct val="0"/>
              </a:spcBef>
              <a:spcAft>
                <a:spcPct val="0"/>
              </a:spcAft>
              <a:defRPr>
                <a:solidFill>
                  <a:schemeClr val="tx1"/>
                </a:solidFill>
                <a:latin typeface="Arial" charset="0"/>
              </a:defRPr>
            </a:lvl8pPr>
            <a:lvl9pPr marL="3836845" indent="-225697" eaLnBrk="0" fontAlgn="base" hangingPunct="0">
              <a:spcBef>
                <a:spcPct val="0"/>
              </a:spcBef>
              <a:spcAft>
                <a:spcPct val="0"/>
              </a:spcAft>
              <a:defRPr>
                <a:solidFill>
                  <a:schemeClr val="tx1"/>
                </a:solidFill>
                <a:latin typeface="Arial" charset="0"/>
              </a:defRPr>
            </a:lvl9pPr>
          </a:lstStyle>
          <a:p>
            <a:fld id="{4D174A6A-C0C9-4A68-ABB9-3E5BEF1B3925}" type="slidenum">
              <a:rPr lang="en-US">
                <a:solidFill>
                  <a:prstClr val="black"/>
                </a:solidFill>
              </a:rPr>
              <a:pPr/>
              <a:t>113</a:t>
            </a:fld>
            <a:endParaRPr lang="en-US">
              <a:solidFill>
                <a:prstClr val="black"/>
              </a:solidFill>
            </a:endParaRPr>
          </a:p>
        </p:txBody>
      </p:sp>
    </p:spTree>
    <p:extLst>
      <p:ext uri="{BB962C8B-B14F-4D97-AF65-F5344CB8AC3E}">
        <p14:creationId xmlns:p14="http://schemas.microsoft.com/office/powerpoint/2010/main" val="47711950"/>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0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smtClean="0"/>
          </a:p>
        </p:txBody>
      </p:sp>
      <p:sp>
        <p:nvSpPr>
          <p:cNvPr id="17408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charset="0"/>
              </a:defRPr>
            </a:lvl1pPr>
            <a:lvl2pPr marL="733515" indent="-282121">
              <a:defRPr>
                <a:solidFill>
                  <a:schemeClr val="tx1"/>
                </a:solidFill>
                <a:latin typeface="Arial" charset="0"/>
              </a:defRPr>
            </a:lvl2pPr>
            <a:lvl3pPr marL="1128484" indent="-225697">
              <a:defRPr>
                <a:solidFill>
                  <a:schemeClr val="tx1"/>
                </a:solidFill>
                <a:latin typeface="Arial" charset="0"/>
              </a:defRPr>
            </a:lvl3pPr>
            <a:lvl4pPr marL="1579877" indent="-225697">
              <a:defRPr>
                <a:solidFill>
                  <a:schemeClr val="tx1"/>
                </a:solidFill>
                <a:latin typeface="Arial" charset="0"/>
              </a:defRPr>
            </a:lvl4pPr>
            <a:lvl5pPr marL="2031271" indent="-225697">
              <a:defRPr>
                <a:solidFill>
                  <a:schemeClr val="tx1"/>
                </a:solidFill>
                <a:latin typeface="Arial" charset="0"/>
              </a:defRPr>
            </a:lvl5pPr>
            <a:lvl6pPr marL="2482665" indent="-225697" eaLnBrk="0" fontAlgn="base" hangingPunct="0">
              <a:spcBef>
                <a:spcPct val="0"/>
              </a:spcBef>
              <a:spcAft>
                <a:spcPct val="0"/>
              </a:spcAft>
              <a:defRPr>
                <a:solidFill>
                  <a:schemeClr val="tx1"/>
                </a:solidFill>
                <a:latin typeface="Arial" charset="0"/>
              </a:defRPr>
            </a:lvl6pPr>
            <a:lvl7pPr marL="2934058" indent="-225697" eaLnBrk="0" fontAlgn="base" hangingPunct="0">
              <a:spcBef>
                <a:spcPct val="0"/>
              </a:spcBef>
              <a:spcAft>
                <a:spcPct val="0"/>
              </a:spcAft>
              <a:defRPr>
                <a:solidFill>
                  <a:schemeClr val="tx1"/>
                </a:solidFill>
                <a:latin typeface="Arial" charset="0"/>
              </a:defRPr>
            </a:lvl7pPr>
            <a:lvl8pPr marL="3385452" indent="-225697" eaLnBrk="0" fontAlgn="base" hangingPunct="0">
              <a:spcBef>
                <a:spcPct val="0"/>
              </a:spcBef>
              <a:spcAft>
                <a:spcPct val="0"/>
              </a:spcAft>
              <a:defRPr>
                <a:solidFill>
                  <a:schemeClr val="tx1"/>
                </a:solidFill>
                <a:latin typeface="Arial" charset="0"/>
              </a:defRPr>
            </a:lvl8pPr>
            <a:lvl9pPr marL="3836845" indent="-225697" eaLnBrk="0" fontAlgn="base" hangingPunct="0">
              <a:spcBef>
                <a:spcPct val="0"/>
              </a:spcBef>
              <a:spcAft>
                <a:spcPct val="0"/>
              </a:spcAft>
              <a:defRPr>
                <a:solidFill>
                  <a:schemeClr val="tx1"/>
                </a:solidFill>
                <a:latin typeface="Arial" charset="0"/>
              </a:defRPr>
            </a:lvl9pPr>
          </a:lstStyle>
          <a:p>
            <a:fld id="{F9264EA9-7C2F-4C61-801B-FBA81FBDCB87}" type="slidenum">
              <a:rPr lang="en-US">
                <a:solidFill>
                  <a:prstClr val="black"/>
                </a:solidFill>
              </a:rPr>
              <a:pPr/>
              <a:t>115</a:t>
            </a:fld>
            <a:endParaRPr lang="en-US">
              <a:solidFill>
                <a:prstClr val="black"/>
              </a:solidFill>
            </a:endParaRPr>
          </a:p>
        </p:txBody>
      </p:sp>
    </p:spTree>
    <p:extLst>
      <p:ext uri="{BB962C8B-B14F-4D97-AF65-F5344CB8AC3E}">
        <p14:creationId xmlns:p14="http://schemas.microsoft.com/office/powerpoint/2010/main" val="260867697"/>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0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smtClean="0"/>
          </a:p>
        </p:txBody>
      </p:sp>
      <p:sp>
        <p:nvSpPr>
          <p:cNvPr id="17408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charset="0"/>
              </a:defRPr>
            </a:lvl1pPr>
            <a:lvl2pPr marL="733515" indent="-282121">
              <a:defRPr>
                <a:solidFill>
                  <a:schemeClr val="tx1"/>
                </a:solidFill>
                <a:latin typeface="Arial" charset="0"/>
              </a:defRPr>
            </a:lvl2pPr>
            <a:lvl3pPr marL="1128484" indent="-225697">
              <a:defRPr>
                <a:solidFill>
                  <a:schemeClr val="tx1"/>
                </a:solidFill>
                <a:latin typeface="Arial" charset="0"/>
              </a:defRPr>
            </a:lvl3pPr>
            <a:lvl4pPr marL="1579877" indent="-225697">
              <a:defRPr>
                <a:solidFill>
                  <a:schemeClr val="tx1"/>
                </a:solidFill>
                <a:latin typeface="Arial" charset="0"/>
              </a:defRPr>
            </a:lvl4pPr>
            <a:lvl5pPr marL="2031271" indent="-225697">
              <a:defRPr>
                <a:solidFill>
                  <a:schemeClr val="tx1"/>
                </a:solidFill>
                <a:latin typeface="Arial" charset="0"/>
              </a:defRPr>
            </a:lvl5pPr>
            <a:lvl6pPr marL="2482665" indent="-225697" eaLnBrk="0" fontAlgn="base" hangingPunct="0">
              <a:spcBef>
                <a:spcPct val="0"/>
              </a:spcBef>
              <a:spcAft>
                <a:spcPct val="0"/>
              </a:spcAft>
              <a:defRPr>
                <a:solidFill>
                  <a:schemeClr val="tx1"/>
                </a:solidFill>
                <a:latin typeface="Arial" charset="0"/>
              </a:defRPr>
            </a:lvl6pPr>
            <a:lvl7pPr marL="2934058" indent="-225697" eaLnBrk="0" fontAlgn="base" hangingPunct="0">
              <a:spcBef>
                <a:spcPct val="0"/>
              </a:spcBef>
              <a:spcAft>
                <a:spcPct val="0"/>
              </a:spcAft>
              <a:defRPr>
                <a:solidFill>
                  <a:schemeClr val="tx1"/>
                </a:solidFill>
                <a:latin typeface="Arial" charset="0"/>
              </a:defRPr>
            </a:lvl7pPr>
            <a:lvl8pPr marL="3385452" indent="-225697" eaLnBrk="0" fontAlgn="base" hangingPunct="0">
              <a:spcBef>
                <a:spcPct val="0"/>
              </a:spcBef>
              <a:spcAft>
                <a:spcPct val="0"/>
              </a:spcAft>
              <a:defRPr>
                <a:solidFill>
                  <a:schemeClr val="tx1"/>
                </a:solidFill>
                <a:latin typeface="Arial" charset="0"/>
              </a:defRPr>
            </a:lvl8pPr>
            <a:lvl9pPr marL="3836845" indent="-225697" eaLnBrk="0" fontAlgn="base" hangingPunct="0">
              <a:spcBef>
                <a:spcPct val="0"/>
              </a:spcBef>
              <a:spcAft>
                <a:spcPct val="0"/>
              </a:spcAft>
              <a:defRPr>
                <a:solidFill>
                  <a:schemeClr val="tx1"/>
                </a:solidFill>
                <a:latin typeface="Arial" charset="0"/>
              </a:defRPr>
            </a:lvl9pPr>
          </a:lstStyle>
          <a:p>
            <a:fld id="{F9264EA9-7C2F-4C61-801B-FBA81FBDCB87}" type="slidenum">
              <a:rPr lang="en-US">
                <a:solidFill>
                  <a:prstClr val="black"/>
                </a:solidFill>
              </a:rPr>
              <a:pPr/>
              <a:t>117</a:t>
            </a:fld>
            <a:endParaRPr lang="en-US">
              <a:solidFill>
                <a:prstClr val="black"/>
              </a:solidFill>
            </a:endParaRPr>
          </a:p>
        </p:txBody>
      </p:sp>
    </p:spTree>
    <p:extLst>
      <p:ext uri="{BB962C8B-B14F-4D97-AF65-F5344CB8AC3E}">
        <p14:creationId xmlns:p14="http://schemas.microsoft.com/office/powerpoint/2010/main" val="2610199508"/>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51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smtClean="0"/>
          </a:p>
        </p:txBody>
      </p:sp>
      <p:sp>
        <p:nvSpPr>
          <p:cNvPr id="17510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charset="0"/>
              </a:defRPr>
            </a:lvl1pPr>
            <a:lvl2pPr marL="733515" indent="-282121">
              <a:defRPr>
                <a:solidFill>
                  <a:schemeClr val="tx1"/>
                </a:solidFill>
                <a:latin typeface="Arial" charset="0"/>
              </a:defRPr>
            </a:lvl2pPr>
            <a:lvl3pPr marL="1128484" indent="-225697">
              <a:defRPr>
                <a:solidFill>
                  <a:schemeClr val="tx1"/>
                </a:solidFill>
                <a:latin typeface="Arial" charset="0"/>
              </a:defRPr>
            </a:lvl3pPr>
            <a:lvl4pPr marL="1579877" indent="-225697">
              <a:defRPr>
                <a:solidFill>
                  <a:schemeClr val="tx1"/>
                </a:solidFill>
                <a:latin typeface="Arial" charset="0"/>
              </a:defRPr>
            </a:lvl4pPr>
            <a:lvl5pPr marL="2031271" indent="-225697">
              <a:defRPr>
                <a:solidFill>
                  <a:schemeClr val="tx1"/>
                </a:solidFill>
                <a:latin typeface="Arial" charset="0"/>
              </a:defRPr>
            </a:lvl5pPr>
            <a:lvl6pPr marL="2482665" indent="-225697" eaLnBrk="0" fontAlgn="base" hangingPunct="0">
              <a:spcBef>
                <a:spcPct val="0"/>
              </a:spcBef>
              <a:spcAft>
                <a:spcPct val="0"/>
              </a:spcAft>
              <a:defRPr>
                <a:solidFill>
                  <a:schemeClr val="tx1"/>
                </a:solidFill>
                <a:latin typeface="Arial" charset="0"/>
              </a:defRPr>
            </a:lvl6pPr>
            <a:lvl7pPr marL="2934058" indent="-225697" eaLnBrk="0" fontAlgn="base" hangingPunct="0">
              <a:spcBef>
                <a:spcPct val="0"/>
              </a:spcBef>
              <a:spcAft>
                <a:spcPct val="0"/>
              </a:spcAft>
              <a:defRPr>
                <a:solidFill>
                  <a:schemeClr val="tx1"/>
                </a:solidFill>
                <a:latin typeface="Arial" charset="0"/>
              </a:defRPr>
            </a:lvl7pPr>
            <a:lvl8pPr marL="3385452" indent="-225697" eaLnBrk="0" fontAlgn="base" hangingPunct="0">
              <a:spcBef>
                <a:spcPct val="0"/>
              </a:spcBef>
              <a:spcAft>
                <a:spcPct val="0"/>
              </a:spcAft>
              <a:defRPr>
                <a:solidFill>
                  <a:schemeClr val="tx1"/>
                </a:solidFill>
                <a:latin typeface="Arial" charset="0"/>
              </a:defRPr>
            </a:lvl8pPr>
            <a:lvl9pPr marL="3836845" indent="-225697" eaLnBrk="0" fontAlgn="base" hangingPunct="0">
              <a:spcBef>
                <a:spcPct val="0"/>
              </a:spcBef>
              <a:spcAft>
                <a:spcPct val="0"/>
              </a:spcAft>
              <a:defRPr>
                <a:solidFill>
                  <a:schemeClr val="tx1"/>
                </a:solidFill>
                <a:latin typeface="Arial" charset="0"/>
              </a:defRPr>
            </a:lvl9pPr>
          </a:lstStyle>
          <a:p>
            <a:fld id="{9388DDD5-CCAE-42BA-AC0F-0F8D321F6EE6}" type="slidenum">
              <a:rPr lang="en-US">
                <a:solidFill>
                  <a:prstClr val="black"/>
                </a:solidFill>
              </a:rPr>
              <a:pPr/>
              <a:t>118</a:t>
            </a:fld>
            <a:endParaRPr lang="en-US">
              <a:solidFill>
                <a:prstClr val="black"/>
              </a:solidFill>
            </a:endParaRPr>
          </a:p>
        </p:txBody>
      </p:sp>
    </p:spTree>
    <p:extLst>
      <p:ext uri="{BB962C8B-B14F-4D97-AF65-F5344CB8AC3E}">
        <p14:creationId xmlns:p14="http://schemas.microsoft.com/office/powerpoint/2010/main" val="938219156"/>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51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smtClean="0"/>
          </a:p>
        </p:txBody>
      </p:sp>
      <p:sp>
        <p:nvSpPr>
          <p:cNvPr id="17510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charset="0"/>
              </a:defRPr>
            </a:lvl1pPr>
            <a:lvl2pPr marL="733515" indent="-282121">
              <a:defRPr>
                <a:solidFill>
                  <a:schemeClr val="tx1"/>
                </a:solidFill>
                <a:latin typeface="Arial" charset="0"/>
              </a:defRPr>
            </a:lvl2pPr>
            <a:lvl3pPr marL="1128484" indent="-225697">
              <a:defRPr>
                <a:solidFill>
                  <a:schemeClr val="tx1"/>
                </a:solidFill>
                <a:latin typeface="Arial" charset="0"/>
              </a:defRPr>
            </a:lvl3pPr>
            <a:lvl4pPr marL="1579877" indent="-225697">
              <a:defRPr>
                <a:solidFill>
                  <a:schemeClr val="tx1"/>
                </a:solidFill>
                <a:latin typeface="Arial" charset="0"/>
              </a:defRPr>
            </a:lvl4pPr>
            <a:lvl5pPr marL="2031271" indent="-225697">
              <a:defRPr>
                <a:solidFill>
                  <a:schemeClr val="tx1"/>
                </a:solidFill>
                <a:latin typeface="Arial" charset="0"/>
              </a:defRPr>
            </a:lvl5pPr>
            <a:lvl6pPr marL="2482665" indent="-225697" eaLnBrk="0" fontAlgn="base" hangingPunct="0">
              <a:spcBef>
                <a:spcPct val="0"/>
              </a:spcBef>
              <a:spcAft>
                <a:spcPct val="0"/>
              </a:spcAft>
              <a:defRPr>
                <a:solidFill>
                  <a:schemeClr val="tx1"/>
                </a:solidFill>
                <a:latin typeface="Arial" charset="0"/>
              </a:defRPr>
            </a:lvl6pPr>
            <a:lvl7pPr marL="2934058" indent="-225697" eaLnBrk="0" fontAlgn="base" hangingPunct="0">
              <a:spcBef>
                <a:spcPct val="0"/>
              </a:spcBef>
              <a:spcAft>
                <a:spcPct val="0"/>
              </a:spcAft>
              <a:defRPr>
                <a:solidFill>
                  <a:schemeClr val="tx1"/>
                </a:solidFill>
                <a:latin typeface="Arial" charset="0"/>
              </a:defRPr>
            </a:lvl7pPr>
            <a:lvl8pPr marL="3385452" indent="-225697" eaLnBrk="0" fontAlgn="base" hangingPunct="0">
              <a:spcBef>
                <a:spcPct val="0"/>
              </a:spcBef>
              <a:spcAft>
                <a:spcPct val="0"/>
              </a:spcAft>
              <a:defRPr>
                <a:solidFill>
                  <a:schemeClr val="tx1"/>
                </a:solidFill>
                <a:latin typeface="Arial" charset="0"/>
              </a:defRPr>
            </a:lvl8pPr>
            <a:lvl9pPr marL="3836845" indent="-225697" eaLnBrk="0" fontAlgn="base" hangingPunct="0">
              <a:spcBef>
                <a:spcPct val="0"/>
              </a:spcBef>
              <a:spcAft>
                <a:spcPct val="0"/>
              </a:spcAft>
              <a:defRPr>
                <a:solidFill>
                  <a:schemeClr val="tx1"/>
                </a:solidFill>
                <a:latin typeface="Arial" charset="0"/>
              </a:defRPr>
            </a:lvl9pPr>
          </a:lstStyle>
          <a:p>
            <a:fld id="{9388DDD5-CCAE-42BA-AC0F-0F8D321F6EE6}" type="slidenum">
              <a:rPr lang="en-US">
                <a:solidFill>
                  <a:prstClr val="black"/>
                </a:solidFill>
              </a:rPr>
              <a:pPr/>
              <a:t>119</a:t>
            </a:fld>
            <a:endParaRPr lang="en-US">
              <a:solidFill>
                <a:prstClr val="black"/>
              </a:solidFill>
            </a:endParaRPr>
          </a:p>
        </p:txBody>
      </p:sp>
    </p:spTree>
    <p:extLst>
      <p:ext uri="{BB962C8B-B14F-4D97-AF65-F5344CB8AC3E}">
        <p14:creationId xmlns:p14="http://schemas.microsoft.com/office/powerpoint/2010/main" val="1007218212"/>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61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smtClean="0"/>
          </a:p>
        </p:txBody>
      </p:sp>
      <p:sp>
        <p:nvSpPr>
          <p:cNvPr id="17613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charset="0"/>
              </a:defRPr>
            </a:lvl1pPr>
            <a:lvl2pPr marL="733515" indent="-282121">
              <a:defRPr>
                <a:solidFill>
                  <a:schemeClr val="tx1"/>
                </a:solidFill>
                <a:latin typeface="Arial" charset="0"/>
              </a:defRPr>
            </a:lvl2pPr>
            <a:lvl3pPr marL="1128484" indent="-225697">
              <a:defRPr>
                <a:solidFill>
                  <a:schemeClr val="tx1"/>
                </a:solidFill>
                <a:latin typeface="Arial" charset="0"/>
              </a:defRPr>
            </a:lvl3pPr>
            <a:lvl4pPr marL="1579877" indent="-225697">
              <a:defRPr>
                <a:solidFill>
                  <a:schemeClr val="tx1"/>
                </a:solidFill>
                <a:latin typeface="Arial" charset="0"/>
              </a:defRPr>
            </a:lvl4pPr>
            <a:lvl5pPr marL="2031271" indent="-225697">
              <a:defRPr>
                <a:solidFill>
                  <a:schemeClr val="tx1"/>
                </a:solidFill>
                <a:latin typeface="Arial" charset="0"/>
              </a:defRPr>
            </a:lvl5pPr>
            <a:lvl6pPr marL="2482665" indent="-225697" eaLnBrk="0" fontAlgn="base" hangingPunct="0">
              <a:spcBef>
                <a:spcPct val="0"/>
              </a:spcBef>
              <a:spcAft>
                <a:spcPct val="0"/>
              </a:spcAft>
              <a:defRPr>
                <a:solidFill>
                  <a:schemeClr val="tx1"/>
                </a:solidFill>
                <a:latin typeface="Arial" charset="0"/>
              </a:defRPr>
            </a:lvl6pPr>
            <a:lvl7pPr marL="2934058" indent="-225697" eaLnBrk="0" fontAlgn="base" hangingPunct="0">
              <a:spcBef>
                <a:spcPct val="0"/>
              </a:spcBef>
              <a:spcAft>
                <a:spcPct val="0"/>
              </a:spcAft>
              <a:defRPr>
                <a:solidFill>
                  <a:schemeClr val="tx1"/>
                </a:solidFill>
                <a:latin typeface="Arial" charset="0"/>
              </a:defRPr>
            </a:lvl7pPr>
            <a:lvl8pPr marL="3385452" indent="-225697" eaLnBrk="0" fontAlgn="base" hangingPunct="0">
              <a:spcBef>
                <a:spcPct val="0"/>
              </a:spcBef>
              <a:spcAft>
                <a:spcPct val="0"/>
              </a:spcAft>
              <a:defRPr>
                <a:solidFill>
                  <a:schemeClr val="tx1"/>
                </a:solidFill>
                <a:latin typeface="Arial" charset="0"/>
              </a:defRPr>
            </a:lvl8pPr>
            <a:lvl9pPr marL="3836845" indent="-225697" eaLnBrk="0" fontAlgn="base" hangingPunct="0">
              <a:spcBef>
                <a:spcPct val="0"/>
              </a:spcBef>
              <a:spcAft>
                <a:spcPct val="0"/>
              </a:spcAft>
              <a:defRPr>
                <a:solidFill>
                  <a:schemeClr val="tx1"/>
                </a:solidFill>
                <a:latin typeface="Arial" charset="0"/>
              </a:defRPr>
            </a:lvl9pPr>
          </a:lstStyle>
          <a:p>
            <a:fld id="{647FD6F2-F163-49E4-BC12-BA7491B82452}" type="slidenum">
              <a:rPr lang="en-US">
                <a:solidFill>
                  <a:prstClr val="black"/>
                </a:solidFill>
              </a:rPr>
              <a:pPr/>
              <a:t>120</a:t>
            </a:fld>
            <a:endParaRPr lang="en-US">
              <a:solidFill>
                <a:prstClr val="black"/>
              </a:solidFill>
            </a:endParaRPr>
          </a:p>
        </p:txBody>
      </p:sp>
    </p:spTree>
    <p:extLst>
      <p:ext uri="{BB962C8B-B14F-4D97-AF65-F5344CB8AC3E}">
        <p14:creationId xmlns:p14="http://schemas.microsoft.com/office/powerpoint/2010/main" val="1452398749"/>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0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smtClean="0"/>
          </a:p>
        </p:txBody>
      </p:sp>
      <p:sp>
        <p:nvSpPr>
          <p:cNvPr id="17408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charset="0"/>
              </a:defRPr>
            </a:lvl1pPr>
            <a:lvl2pPr marL="733515" indent="-282121">
              <a:defRPr>
                <a:solidFill>
                  <a:schemeClr val="tx1"/>
                </a:solidFill>
                <a:latin typeface="Arial" charset="0"/>
              </a:defRPr>
            </a:lvl2pPr>
            <a:lvl3pPr marL="1128484" indent="-225697">
              <a:defRPr>
                <a:solidFill>
                  <a:schemeClr val="tx1"/>
                </a:solidFill>
                <a:latin typeface="Arial" charset="0"/>
              </a:defRPr>
            </a:lvl3pPr>
            <a:lvl4pPr marL="1579877" indent="-225697">
              <a:defRPr>
                <a:solidFill>
                  <a:schemeClr val="tx1"/>
                </a:solidFill>
                <a:latin typeface="Arial" charset="0"/>
              </a:defRPr>
            </a:lvl4pPr>
            <a:lvl5pPr marL="2031271" indent="-225697">
              <a:defRPr>
                <a:solidFill>
                  <a:schemeClr val="tx1"/>
                </a:solidFill>
                <a:latin typeface="Arial" charset="0"/>
              </a:defRPr>
            </a:lvl5pPr>
            <a:lvl6pPr marL="2482665" indent="-225697" eaLnBrk="0" fontAlgn="base" hangingPunct="0">
              <a:spcBef>
                <a:spcPct val="0"/>
              </a:spcBef>
              <a:spcAft>
                <a:spcPct val="0"/>
              </a:spcAft>
              <a:defRPr>
                <a:solidFill>
                  <a:schemeClr val="tx1"/>
                </a:solidFill>
                <a:latin typeface="Arial" charset="0"/>
              </a:defRPr>
            </a:lvl6pPr>
            <a:lvl7pPr marL="2934058" indent="-225697" eaLnBrk="0" fontAlgn="base" hangingPunct="0">
              <a:spcBef>
                <a:spcPct val="0"/>
              </a:spcBef>
              <a:spcAft>
                <a:spcPct val="0"/>
              </a:spcAft>
              <a:defRPr>
                <a:solidFill>
                  <a:schemeClr val="tx1"/>
                </a:solidFill>
                <a:latin typeface="Arial" charset="0"/>
              </a:defRPr>
            </a:lvl7pPr>
            <a:lvl8pPr marL="3385452" indent="-225697" eaLnBrk="0" fontAlgn="base" hangingPunct="0">
              <a:spcBef>
                <a:spcPct val="0"/>
              </a:spcBef>
              <a:spcAft>
                <a:spcPct val="0"/>
              </a:spcAft>
              <a:defRPr>
                <a:solidFill>
                  <a:schemeClr val="tx1"/>
                </a:solidFill>
                <a:latin typeface="Arial" charset="0"/>
              </a:defRPr>
            </a:lvl8pPr>
            <a:lvl9pPr marL="3836845" indent="-225697" eaLnBrk="0" fontAlgn="base" hangingPunct="0">
              <a:spcBef>
                <a:spcPct val="0"/>
              </a:spcBef>
              <a:spcAft>
                <a:spcPct val="0"/>
              </a:spcAft>
              <a:defRPr>
                <a:solidFill>
                  <a:schemeClr val="tx1"/>
                </a:solidFill>
                <a:latin typeface="Arial" charset="0"/>
              </a:defRPr>
            </a:lvl9pPr>
          </a:lstStyle>
          <a:p>
            <a:fld id="{F9264EA9-7C2F-4C61-801B-FBA81FBDCB87}" type="slidenum">
              <a:rPr lang="en-US">
                <a:solidFill>
                  <a:prstClr val="black"/>
                </a:solidFill>
              </a:rPr>
              <a:pPr/>
              <a:t>121</a:t>
            </a:fld>
            <a:endParaRPr lang="en-US">
              <a:solidFill>
                <a:prstClr val="black"/>
              </a:solidFill>
            </a:endParaRPr>
          </a:p>
        </p:txBody>
      </p:sp>
    </p:spTree>
    <p:extLst>
      <p:ext uri="{BB962C8B-B14F-4D97-AF65-F5344CB8AC3E}">
        <p14:creationId xmlns:p14="http://schemas.microsoft.com/office/powerpoint/2010/main" val="176399443"/>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71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smtClean="0"/>
          </a:p>
        </p:txBody>
      </p:sp>
      <p:sp>
        <p:nvSpPr>
          <p:cNvPr id="17715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charset="0"/>
              </a:defRPr>
            </a:lvl1pPr>
            <a:lvl2pPr marL="733515" indent="-282121">
              <a:defRPr>
                <a:solidFill>
                  <a:schemeClr val="tx1"/>
                </a:solidFill>
                <a:latin typeface="Arial" charset="0"/>
              </a:defRPr>
            </a:lvl2pPr>
            <a:lvl3pPr marL="1128484" indent="-225697">
              <a:defRPr>
                <a:solidFill>
                  <a:schemeClr val="tx1"/>
                </a:solidFill>
                <a:latin typeface="Arial" charset="0"/>
              </a:defRPr>
            </a:lvl3pPr>
            <a:lvl4pPr marL="1579877" indent="-225697">
              <a:defRPr>
                <a:solidFill>
                  <a:schemeClr val="tx1"/>
                </a:solidFill>
                <a:latin typeface="Arial" charset="0"/>
              </a:defRPr>
            </a:lvl4pPr>
            <a:lvl5pPr marL="2031271" indent="-225697">
              <a:defRPr>
                <a:solidFill>
                  <a:schemeClr val="tx1"/>
                </a:solidFill>
                <a:latin typeface="Arial" charset="0"/>
              </a:defRPr>
            </a:lvl5pPr>
            <a:lvl6pPr marL="2482665" indent="-225697" eaLnBrk="0" fontAlgn="base" hangingPunct="0">
              <a:spcBef>
                <a:spcPct val="0"/>
              </a:spcBef>
              <a:spcAft>
                <a:spcPct val="0"/>
              </a:spcAft>
              <a:defRPr>
                <a:solidFill>
                  <a:schemeClr val="tx1"/>
                </a:solidFill>
                <a:latin typeface="Arial" charset="0"/>
              </a:defRPr>
            </a:lvl6pPr>
            <a:lvl7pPr marL="2934058" indent="-225697" eaLnBrk="0" fontAlgn="base" hangingPunct="0">
              <a:spcBef>
                <a:spcPct val="0"/>
              </a:spcBef>
              <a:spcAft>
                <a:spcPct val="0"/>
              </a:spcAft>
              <a:defRPr>
                <a:solidFill>
                  <a:schemeClr val="tx1"/>
                </a:solidFill>
                <a:latin typeface="Arial" charset="0"/>
              </a:defRPr>
            </a:lvl7pPr>
            <a:lvl8pPr marL="3385452" indent="-225697" eaLnBrk="0" fontAlgn="base" hangingPunct="0">
              <a:spcBef>
                <a:spcPct val="0"/>
              </a:spcBef>
              <a:spcAft>
                <a:spcPct val="0"/>
              </a:spcAft>
              <a:defRPr>
                <a:solidFill>
                  <a:schemeClr val="tx1"/>
                </a:solidFill>
                <a:latin typeface="Arial" charset="0"/>
              </a:defRPr>
            </a:lvl8pPr>
            <a:lvl9pPr marL="3836845" indent="-225697" eaLnBrk="0" fontAlgn="base" hangingPunct="0">
              <a:spcBef>
                <a:spcPct val="0"/>
              </a:spcBef>
              <a:spcAft>
                <a:spcPct val="0"/>
              </a:spcAft>
              <a:defRPr>
                <a:solidFill>
                  <a:schemeClr val="tx1"/>
                </a:solidFill>
                <a:latin typeface="Arial" charset="0"/>
              </a:defRPr>
            </a:lvl9pPr>
          </a:lstStyle>
          <a:p>
            <a:fld id="{2E5378FF-E7C1-4F02-BFF8-69EB462DC913}" type="slidenum">
              <a:rPr lang="en-US">
                <a:solidFill>
                  <a:prstClr val="black"/>
                </a:solidFill>
              </a:rPr>
              <a:pPr/>
              <a:t>122</a:t>
            </a:fld>
            <a:endParaRPr lang="en-US">
              <a:solidFill>
                <a:prstClr val="black"/>
              </a:solidFill>
            </a:endParaRPr>
          </a:p>
        </p:txBody>
      </p:sp>
    </p:spTree>
    <p:extLst>
      <p:ext uri="{BB962C8B-B14F-4D97-AF65-F5344CB8AC3E}">
        <p14:creationId xmlns:p14="http://schemas.microsoft.com/office/powerpoint/2010/main" val="564847019"/>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81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smtClean="0"/>
          </a:p>
        </p:txBody>
      </p:sp>
      <p:sp>
        <p:nvSpPr>
          <p:cNvPr id="17818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charset="0"/>
              </a:defRPr>
            </a:lvl1pPr>
            <a:lvl2pPr marL="733515" indent="-282121">
              <a:defRPr>
                <a:solidFill>
                  <a:schemeClr val="tx1"/>
                </a:solidFill>
                <a:latin typeface="Arial" charset="0"/>
              </a:defRPr>
            </a:lvl2pPr>
            <a:lvl3pPr marL="1128484" indent="-225697">
              <a:defRPr>
                <a:solidFill>
                  <a:schemeClr val="tx1"/>
                </a:solidFill>
                <a:latin typeface="Arial" charset="0"/>
              </a:defRPr>
            </a:lvl3pPr>
            <a:lvl4pPr marL="1579877" indent="-225697">
              <a:defRPr>
                <a:solidFill>
                  <a:schemeClr val="tx1"/>
                </a:solidFill>
                <a:latin typeface="Arial" charset="0"/>
              </a:defRPr>
            </a:lvl4pPr>
            <a:lvl5pPr marL="2031271" indent="-225697">
              <a:defRPr>
                <a:solidFill>
                  <a:schemeClr val="tx1"/>
                </a:solidFill>
                <a:latin typeface="Arial" charset="0"/>
              </a:defRPr>
            </a:lvl5pPr>
            <a:lvl6pPr marL="2482665" indent="-225697" eaLnBrk="0" fontAlgn="base" hangingPunct="0">
              <a:spcBef>
                <a:spcPct val="0"/>
              </a:spcBef>
              <a:spcAft>
                <a:spcPct val="0"/>
              </a:spcAft>
              <a:defRPr>
                <a:solidFill>
                  <a:schemeClr val="tx1"/>
                </a:solidFill>
                <a:latin typeface="Arial" charset="0"/>
              </a:defRPr>
            </a:lvl6pPr>
            <a:lvl7pPr marL="2934058" indent="-225697" eaLnBrk="0" fontAlgn="base" hangingPunct="0">
              <a:spcBef>
                <a:spcPct val="0"/>
              </a:spcBef>
              <a:spcAft>
                <a:spcPct val="0"/>
              </a:spcAft>
              <a:defRPr>
                <a:solidFill>
                  <a:schemeClr val="tx1"/>
                </a:solidFill>
                <a:latin typeface="Arial" charset="0"/>
              </a:defRPr>
            </a:lvl7pPr>
            <a:lvl8pPr marL="3385452" indent="-225697" eaLnBrk="0" fontAlgn="base" hangingPunct="0">
              <a:spcBef>
                <a:spcPct val="0"/>
              </a:spcBef>
              <a:spcAft>
                <a:spcPct val="0"/>
              </a:spcAft>
              <a:defRPr>
                <a:solidFill>
                  <a:schemeClr val="tx1"/>
                </a:solidFill>
                <a:latin typeface="Arial" charset="0"/>
              </a:defRPr>
            </a:lvl8pPr>
            <a:lvl9pPr marL="3836845" indent="-225697" eaLnBrk="0" fontAlgn="base" hangingPunct="0">
              <a:spcBef>
                <a:spcPct val="0"/>
              </a:spcBef>
              <a:spcAft>
                <a:spcPct val="0"/>
              </a:spcAft>
              <a:defRPr>
                <a:solidFill>
                  <a:schemeClr val="tx1"/>
                </a:solidFill>
                <a:latin typeface="Arial" charset="0"/>
              </a:defRPr>
            </a:lvl9pPr>
          </a:lstStyle>
          <a:p>
            <a:fld id="{7C30E42A-828E-4613-BA7D-90BF7711EAE2}" type="slidenum">
              <a:rPr lang="en-US">
                <a:solidFill>
                  <a:prstClr val="black"/>
                </a:solidFill>
              </a:rPr>
              <a:pPr/>
              <a:t>123</a:t>
            </a:fld>
            <a:endParaRPr lang="en-US">
              <a:solidFill>
                <a:prstClr val="black"/>
              </a:solidFill>
            </a:endParaRPr>
          </a:p>
        </p:txBody>
      </p:sp>
    </p:spTree>
    <p:extLst>
      <p:ext uri="{BB962C8B-B14F-4D97-AF65-F5344CB8AC3E}">
        <p14:creationId xmlns:p14="http://schemas.microsoft.com/office/powerpoint/2010/main" val="38960356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3" name="ChapterNumber" hidden="1"/>
          <p:cNvSpPr>
            <a:spLocks noGrp="1"/>
          </p:cNvSpPr>
          <p:nvPr>
            <p:ph type="body" sz="quarter" idx="10" hasCustomPrompt="1"/>
          </p:nvPr>
        </p:nvSpPr>
        <p:spPr>
          <a:xfrm>
            <a:off x="6858000" y="76200"/>
            <a:ext cx="2286000" cy="1676400"/>
          </a:xfrm>
          <a:prstGeom prst="rect">
            <a:avLst/>
          </a:prstGeom>
        </p:spPr>
        <p:txBody>
          <a:bodyPr anchor="ctr" anchorCtr="1"/>
          <a:lstStyle>
            <a:lvl1pPr algn="ctr">
              <a:defRPr sz="14000">
                <a:solidFill>
                  <a:schemeClr val="bg1"/>
                </a:solidFill>
                <a:latin typeface="Calibri"/>
              </a:defRPr>
            </a:lvl1pPr>
            <a:lvl2pPr>
              <a:defRPr sz="2800">
                <a:latin typeface="Calibri"/>
              </a:defRPr>
            </a:lvl2pPr>
            <a:lvl3pPr>
              <a:defRPr sz="2800">
                <a:latin typeface="Calibri"/>
              </a:defRPr>
            </a:lvl3pPr>
            <a:lvl4pPr>
              <a:defRPr sz="2800">
                <a:latin typeface="Calibri"/>
              </a:defRPr>
            </a:lvl4pPr>
            <a:lvl5pPr>
              <a:defRPr sz="2800">
                <a:latin typeface="Calibri"/>
              </a:defRPr>
            </a:lvl5pPr>
          </a:lstStyle>
          <a:p>
            <a:pPr marL="342900" lvl="0" indent="-342900" algn="l" defTabSz="914400" rtl="0" eaLnBrk="1" latinLnBrk="0" hangingPunct="1">
              <a:spcBef>
                <a:spcPct val="20000"/>
              </a:spcBef>
              <a:buFont typeface="Arial" pitchFamily="34" charset="0"/>
              <a:buNone/>
            </a:pPr>
            <a:r>
              <a:rPr lang="en-US" dirty="0" smtClean="0"/>
              <a:t>XX</a:t>
            </a:r>
            <a:endParaRPr lang="en-US" dirty="0"/>
          </a:p>
        </p:txBody>
      </p:sp>
      <p:sp>
        <p:nvSpPr>
          <p:cNvPr id="4" name="ChapterTitle" hidden="1"/>
          <p:cNvSpPr>
            <a:spLocks noGrp="1"/>
          </p:cNvSpPr>
          <p:nvPr>
            <p:ph type="body" sz="quarter" idx="11" hasCustomPrompt="1"/>
          </p:nvPr>
        </p:nvSpPr>
        <p:spPr>
          <a:xfrm>
            <a:off x="0" y="622300"/>
            <a:ext cx="6629400" cy="596900"/>
          </a:xfrm>
          <a:prstGeom prst="rect">
            <a:avLst/>
          </a:prstGeom>
        </p:spPr>
        <p:txBody>
          <a:bodyPr anchor="ctr" anchorCtr="0"/>
          <a:lstStyle>
            <a:lvl1pPr>
              <a:defRPr sz="3600" b="1">
                <a:solidFill>
                  <a:schemeClr val="bg1"/>
                </a:solidFill>
                <a:latin typeface="Calibri"/>
              </a:defRPr>
            </a:lvl1pPr>
            <a:lvl2pPr>
              <a:defRPr sz="2800">
                <a:latin typeface="Calibri"/>
              </a:defRPr>
            </a:lvl2pPr>
            <a:lvl3pPr>
              <a:defRPr sz="2800">
                <a:latin typeface="Calibri"/>
              </a:defRPr>
            </a:lvl3pPr>
            <a:lvl4pPr>
              <a:defRPr sz="2800">
                <a:latin typeface="Calibri"/>
              </a:defRPr>
            </a:lvl4pPr>
            <a:lvl5pPr>
              <a:defRPr sz="2800">
                <a:latin typeface="Calibri"/>
              </a:defRPr>
            </a:lvl5pPr>
          </a:lstStyle>
          <a:p>
            <a:pPr marL="342900" lvl="0" indent="-342900" algn="l" defTabSz="914400" rtl="0" eaLnBrk="1" latinLnBrk="0" hangingPunct="1">
              <a:spcBef>
                <a:spcPct val="20000"/>
              </a:spcBef>
              <a:buFont typeface="Arial" pitchFamily="34" charset="0"/>
              <a:buNone/>
            </a:pPr>
            <a:r>
              <a:rPr lang="en-US" dirty="0" smtClean="0"/>
              <a:t>Chapter Title</a:t>
            </a:r>
            <a:endParaRPr lang="en-US" dirty="0"/>
          </a:p>
        </p:txBody>
      </p:sp>
      <p:sp>
        <p:nvSpPr>
          <p:cNvPr id="5" name="ChapterSubTitle" hidden="1"/>
          <p:cNvSpPr>
            <a:spLocks noGrp="1"/>
          </p:cNvSpPr>
          <p:nvPr>
            <p:ph type="body" sz="quarter" idx="12" hasCustomPrompt="1"/>
          </p:nvPr>
        </p:nvSpPr>
        <p:spPr>
          <a:xfrm>
            <a:off x="1270000" y="1270000"/>
            <a:ext cx="5080000" cy="444500"/>
          </a:xfrm>
          <a:prstGeom prst="rect">
            <a:avLst/>
          </a:prstGeom>
        </p:spPr>
        <p:txBody>
          <a:bodyPr/>
          <a:lstStyle>
            <a:lvl1pPr>
              <a:defRPr sz="2800">
                <a:latin typeface="Calibri"/>
              </a:defRPr>
            </a:lvl1pPr>
            <a:lvl2pPr>
              <a:defRPr sz="2800">
                <a:latin typeface="Calibri"/>
              </a:defRPr>
            </a:lvl2pPr>
            <a:lvl3pPr>
              <a:defRPr sz="2800">
                <a:latin typeface="Calibri"/>
              </a:defRPr>
            </a:lvl3pPr>
            <a:lvl4pPr>
              <a:defRPr sz="2800">
                <a:latin typeface="Calibri"/>
              </a:defRPr>
            </a:lvl4pPr>
            <a:lvl5pPr>
              <a:defRPr sz="2800">
                <a:latin typeface="Calibri"/>
              </a:defRPr>
            </a:lvl5pPr>
          </a:lstStyle>
          <a:p>
            <a:pPr marL="342900" lvl="0" indent="-342900" algn="l" defTabSz="914400" rtl="0" eaLnBrk="1" latinLnBrk="0" hangingPunct="1">
              <a:spcBef>
                <a:spcPct val="20000"/>
              </a:spcBef>
              <a:buFont typeface="Arial" pitchFamily="34" charset="0"/>
              <a:buNone/>
            </a:pPr>
            <a:r>
              <a:rPr lang="en-US" smtClean="0"/>
              <a:t>ChapterSubTitle</a:t>
            </a:r>
            <a:endParaRPr lang="en-US"/>
          </a:p>
        </p:txBody>
      </p:sp>
      <p:sp>
        <p:nvSpPr>
          <p:cNvPr id="6" name="SectionNumber" hidden="1"/>
          <p:cNvSpPr>
            <a:spLocks noGrp="1"/>
          </p:cNvSpPr>
          <p:nvPr>
            <p:ph type="body" sz="quarter" idx="13" hasCustomPrompt="1"/>
          </p:nvPr>
        </p:nvSpPr>
        <p:spPr>
          <a:xfrm>
            <a:off x="1270000" y="1778000"/>
            <a:ext cx="5080000" cy="444500"/>
          </a:xfrm>
          <a:prstGeom prst="rect">
            <a:avLst/>
          </a:prstGeom>
        </p:spPr>
        <p:txBody>
          <a:bodyPr/>
          <a:lstStyle>
            <a:lvl1pPr>
              <a:defRPr sz="2800">
                <a:latin typeface="Calibri"/>
              </a:defRPr>
            </a:lvl1pPr>
            <a:lvl2pPr>
              <a:defRPr sz="2800">
                <a:latin typeface="Calibri"/>
              </a:defRPr>
            </a:lvl2pPr>
            <a:lvl3pPr>
              <a:defRPr sz="2800">
                <a:latin typeface="Calibri"/>
              </a:defRPr>
            </a:lvl3pPr>
            <a:lvl4pPr>
              <a:defRPr sz="2800">
                <a:latin typeface="Calibri"/>
              </a:defRPr>
            </a:lvl4pPr>
            <a:lvl5pPr>
              <a:defRPr sz="2800">
                <a:latin typeface="Calibri"/>
              </a:defRPr>
            </a:lvl5pPr>
          </a:lstStyle>
          <a:p>
            <a:pPr marL="342900" lvl="0" indent="-342900" algn="l" defTabSz="914400" rtl="0" eaLnBrk="1" latinLnBrk="0" hangingPunct="1">
              <a:spcBef>
                <a:spcPct val="20000"/>
              </a:spcBef>
              <a:buFont typeface="Arial" pitchFamily="34" charset="0"/>
              <a:buNone/>
            </a:pPr>
            <a:r>
              <a:rPr lang="en-US" smtClean="0"/>
              <a:t>SectionNumber</a:t>
            </a:r>
            <a:endParaRPr lang="en-US"/>
          </a:p>
        </p:txBody>
      </p:sp>
      <p:sp>
        <p:nvSpPr>
          <p:cNvPr id="7" name="SectionTitle" hidden="1"/>
          <p:cNvSpPr>
            <a:spLocks noGrp="1"/>
          </p:cNvSpPr>
          <p:nvPr>
            <p:ph type="body" sz="quarter" idx="14" hasCustomPrompt="1"/>
          </p:nvPr>
        </p:nvSpPr>
        <p:spPr>
          <a:xfrm>
            <a:off x="1270000" y="2286000"/>
            <a:ext cx="5080000" cy="444500"/>
          </a:xfrm>
          <a:prstGeom prst="rect">
            <a:avLst/>
          </a:prstGeom>
        </p:spPr>
        <p:txBody>
          <a:bodyPr/>
          <a:lstStyle>
            <a:lvl1pPr>
              <a:defRPr sz="2800">
                <a:latin typeface="Calibri"/>
              </a:defRPr>
            </a:lvl1pPr>
            <a:lvl2pPr>
              <a:defRPr sz="2800">
                <a:latin typeface="Calibri"/>
              </a:defRPr>
            </a:lvl2pPr>
            <a:lvl3pPr>
              <a:defRPr sz="2800">
                <a:latin typeface="Calibri"/>
              </a:defRPr>
            </a:lvl3pPr>
            <a:lvl4pPr>
              <a:defRPr sz="2800">
                <a:latin typeface="Calibri"/>
              </a:defRPr>
            </a:lvl4pPr>
            <a:lvl5pPr>
              <a:defRPr sz="2800">
                <a:latin typeface="Calibri"/>
              </a:defRPr>
            </a:lvl5pPr>
          </a:lstStyle>
          <a:p>
            <a:pPr marL="342900" lvl="0" indent="-342900" algn="l" defTabSz="914400" rtl="0" eaLnBrk="1" latinLnBrk="0" hangingPunct="1">
              <a:spcBef>
                <a:spcPct val="20000"/>
              </a:spcBef>
              <a:buFont typeface="Arial" pitchFamily="34" charset="0"/>
              <a:buNone/>
            </a:pPr>
            <a:r>
              <a:rPr lang="en-US" smtClean="0"/>
              <a:t>SectionTitle</a:t>
            </a:r>
            <a:endParaRPr lang="en-US"/>
          </a:p>
        </p:txBody>
      </p:sp>
      <p:sp>
        <p:nvSpPr>
          <p:cNvPr id="8" name="ObjectiveNumber" hidden="1"/>
          <p:cNvSpPr>
            <a:spLocks noGrp="1"/>
          </p:cNvSpPr>
          <p:nvPr>
            <p:ph type="body" sz="quarter" idx="15" hasCustomPrompt="1"/>
          </p:nvPr>
        </p:nvSpPr>
        <p:spPr>
          <a:xfrm>
            <a:off x="1270000" y="2794000"/>
            <a:ext cx="5080000" cy="444500"/>
          </a:xfrm>
          <a:prstGeom prst="rect">
            <a:avLst/>
          </a:prstGeom>
        </p:spPr>
        <p:txBody>
          <a:bodyPr/>
          <a:lstStyle>
            <a:lvl1pPr>
              <a:defRPr sz="2800">
                <a:latin typeface="Calibri"/>
              </a:defRPr>
            </a:lvl1pPr>
            <a:lvl2pPr>
              <a:defRPr sz="2800">
                <a:latin typeface="Calibri"/>
              </a:defRPr>
            </a:lvl2pPr>
            <a:lvl3pPr>
              <a:defRPr sz="2800">
                <a:latin typeface="Calibri"/>
              </a:defRPr>
            </a:lvl3pPr>
            <a:lvl4pPr>
              <a:defRPr sz="2800">
                <a:latin typeface="Calibri"/>
              </a:defRPr>
            </a:lvl4pPr>
            <a:lvl5pPr>
              <a:defRPr sz="2800">
                <a:latin typeface="Calibri"/>
              </a:defRPr>
            </a:lvl5pPr>
          </a:lstStyle>
          <a:p>
            <a:pPr marL="342900" lvl="0" indent="-342900" algn="l" defTabSz="914400" rtl="0" eaLnBrk="1" latinLnBrk="0" hangingPunct="1">
              <a:spcBef>
                <a:spcPct val="20000"/>
              </a:spcBef>
              <a:buFont typeface="Arial" pitchFamily="34" charset="0"/>
              <a:buNone/>
            </a:pPr>
            <a:r>
              <a:rPr lang="en-US" smtClean="0"/>
              <a:t>ObjectiveNumber</a:t>
            </a:r>
            <a:endParaRPr lang="en-US"/>
          </a:p>
        </p:txBody>
      </p:sp>
      <p:sp>
        <p:nvSpPr>
          <p:cNvPr id="9" name="Objective" hidden="1"/>
          <p:cNvSpPr>
            <a:spLocks noGrp="1"/>
          </p:cNvSpPr>
          <p:nvPr>
            <p:ph type="body" sz="quarter" idx="16" hasCustomPrompt="1"/>
          </p:nvPr>
        </p:nvSpPr>
        <p:spPr>
          <a:xfrm>
            <a:off x="1270000" y="3302000"/>
            <a:ext cx="5080000" cy="444500"/>
          </a:xfrm>
          <a:prstGeom prst="rect">
            <a:avLst/>
          </a:prstGeom>
        </p:spPr>
        <p:txBody>
          <a:bodyPr/>
          <a:lstStyle>
            <a:lvl1pPr>
              <a:defRPr sz="2800">
                <a:latin typeface="Calibri"/>
              </a:defRPr>
            </a:lvl1pPr>
            <a:lvl2pPr>
              <a:defRPr sz="2800">
                <a:latin typeface="Calibri"/>
              </a:defRPr>
            </a:lvl2pPr>
            <a:lvl3pPr>
              <a:defRPr sz="2800">
                <a:latin typeface="Calibri"/>
              </a:defRPr>
            </a:lvl3pPr>
            <a:lvl4pPr>
              <a:defRPr sz="2800">
                <a:latin typeface="Calibri"/>
              </a:defRPr>
            </a:lvl4pPr>
            <a:lvl5pPr>
              <a:defRPr sz="2800">
                <a:latin typeface="Calibri"/>
              </a:defRPr>
            </a:lvl5pPr>
          </a:lstStyle>
          <a:p>
            <a:pPr marL="342900" lvl="0" indent="-342900" algn="l" defTabSz="914400" rtl="0" eaLnBrk="1" latinLnBrk="0" hangingPunct="1">
              <a:spcBef>
                <a:spcPct val="20000"/>
              </a:spcBef>
              <a:buFont typeface="Arial" pitchFamily="34" charset="0"/>
              <a:buNone/>
            </a:pPr>
            <a:r>
              <a:rPr lang="en-US" smtClean="0"/>
              <a:t>Objective</a:t>
            </a:r>
            <a:endParaRPr lang="en-US"/>
          </a:p>
        </p:txBody>
      </p:sp>
      <p:sp>
        <p:nvSpPr>
          <p:cNvPr id="10" name="ItemNumber" hidden="1"/>
          <p:cNvSpPr>
            <a:spLocks noGrp="1"/>
          </p:cNvSpPr>
          <p:nvPr>
            <p:ph type="body" sz="quarter" idx="17" hasCustomPrompt="1"/>
          </p:nvPr>
        </p:nvSpPr>
        <p:spPr>
          <a:xfrm>
            <a:off x="1270000" y="3810000"/>
            <a:ext cx="5080000" cy="444500"/>
          </a:xfrm>
          <a:prstGeom prst="rect">
            <a:avLst/>
          </a:prstGeom>
        </p:spPr>
        <p:txBody>
          <a:bodyPr/>
          <a:lstStyle>
            <a:lvl1pPr>
              <a:defRPr sz="2800">
                <a:latin typeface="Calibri"/>
              </a:defRPr>
            </a:lvl1pPr>
            <a:lvl2pPr>
              <a:defRPr sz="2800">
                <a:latin typeface="Calibri"/>
              </a:defRPr>
            </a:lvl2pPr>
            <a:lvl3pPr>
              <a:defRPr sz="2800">
                <a:latin typeface="Calibri"/>
              </a:defRPr>
            </a:lvl3pPr>
            <a:lvl4pPr>
              <a:defRPr sz="2800">
                <a:latin typeface="Calibri"/>
              </a:defRPr>
            </a:lvl4pPr>
            <a:lvl5pPr>
              <a:defRPr sz="2800">
                <a:latin typeface="Calibri"/>
              </a:defRPr>
            </a:lvl5pPr>
          </a:lstStyle>
          <a:p>
            <a:pPr marL="342900" lvl="0" indent="-342900" algn="l" defTabSz="914400" rtl="0" eaLnBrk="1" latinLnBrk="0" hangingPunct="1">
              <a:spcBef>
                <a:spcPct val="20000"/>
              </a:spcBef>
              <a:buFont typeface="Arial" pitchFamily="34" charset="0"/>
              <a:buNone/>
            </a:pPr>
            <a:r>
              <a:rPr lang="en-US" smtClean="0"/>
              <a:t>ItemNumber</a:t>
            </a:r>
            <a:endParaRPr lang="en-US"/>
          </a:p>
        </p:txBody>
      </p:sp>
      <p:sp>
        <p:nvSpPr>
          <p:cNvPr id="11" name="ItemTitle" hidden="1"/>
          <p:cNvSpPr>
            <a:spLocks noGrp="1"/>
          </p:cNvSpPr>
          <p:nvPr>
            <p:ph type="body" sz="quarter" idx="18" hasCustomPrompt="1"/>
          </p:nvPr>
        </p:nvSpPr>
        <p:spPr>
          <a:xfrm>
            <a:off x="1270000" y="4318000"/>
            <a:ext cx="5080000" cy="444500"/>
          </a:xfrm>
          <a:prstGeom prst="rect">
            <a:avLst/>
          </a:prstGeom>
        </p:spPr>
        <p:txBody>
          <a:bodyPr/>
          <a:lstStyle>
            <a:lvl1pPr>
              <a:defRPr sz="2800">
                <a:latin typeface="Calibri"/>
              </a:defRPr>
            </a:lvl1pPr>
            <a:lvl2pPr>
              <a:defRPr sz="2800">
                <a:latin typeface="Calibri"/>
              </a:defRPr>
            </a:lvl2pPr>
            <a:lvl3pPr>
              <a:defRPr sz="2800">
                <a:latin typeface="Calibri"/>
              </a:defRPr>
            </a:lvl3pPr>
            <a:lvl4pPr>
              <a:defRPr sz="2800">
                <a:latin typeface="Calibri"/>
              </a:defRPr>
            </a:lvl4pPr>
            <a:lvl5pPr>
              <a:defRPr sz="2800">
                <a:latin typeface="Calibri"/>
              </a:defRPr>
            </a:lvl5pPr>
          </a:lstStyle>
          <a:p>
            <a:pPr marL="342900" lvl="0" indent="-342900" algn="l" defTabSz="914400" rtl="0" eaLnBrk="1" latinLnBrk="0" hangingPunct="1">
              <a:spcBef>
                <a:spcPct val="20000"/>
              </a:spcBef>
              <a:buFont typeface="Arial" pitchFamily="34" charset="0"/>
              <a:buNone/>
            </a:pPr>
            <a:r>
              <a:rPr lang="en-US" smtClean="0"/>
              <a:t>ItemTitle</a:t>
            </a:r>
            <a:endParaRPr lang="en-US"/>
          </a:p>
        </p:txBody>
      </p:sp>
      <p:sp>
        <p:nvSpPr>
          <p:cNvPr id="12" name="CONS" hidden="1"/>
          <p:cNvSpPr>
            <a:spLocks noGrp="1"/>
          </p:cNvSpPr>
          <p:nvPr>
            <p:ph type="body" sz="quarter" idx="19" hasCustomPrompt="1"/>
          </p:nvPr>
        </p:nvSpPr>
        <p:spPr>
          <a:xfrm>
            <a:off x="1270000" y="4826000"/>
            <a:ext cx="5080000" cy="444500"/>
          </a:xfrm>
          <a:prstGeom prst="rect">
            <a:avLst/>
          </a:prstGeom>
        </p:spPr>
        <p:txBody>
          <a:bodyPr/>
          <a:lstStyle>
            <a:lvl1pPr>
              <a:defRPr sz="2800">
                <a:latin typeface="Calibri"/>
              </a:defRPr>
            </a:lvl1pPr>
            <a:lvl2pPr>
              <a:defRPr sz="2800">
                <a:latin typeface="Calibri"/>
              </a:defRPr>
            </a:lvl2pPr>
            <a:lvl3pPr>
              <a:defRPr sz="2800">
                <a:latin typeface="Calibri"/>
              </a:defRPr>
            </a:lvl3pPr>
            <a:lvl4pPr>
              <a:defRPr sz="2800">
                <a:latin typeface="Calibri"/>
              </a:defRPr>
            </a:lvl4pPr>
            <a:lvl5pPr>
              <a:defRPr sz="2800">
                <a:latin typeface="Calibri"/>
              </a:defRPr>
            </a:lvl5pPr>
          </a:lstStyle>
          <a:p>
            <a:pPr marL="342900" lvl="0" indent="-342900" algn="l" defTabSz="914400" rtl="0" eaLnBrk="1" latinLnBrk="0" hangingPunct="1">
              <a:spcBef>
                <a:spcPct val="20000"/>
              </a:spcBef>
              <a:buFont typeface="Arial" pitchFamily="34" charset="0"/>
              <a:buNone/>
            </a:pPr>
            <a:r>
              <a:rPr lang="en-US" smtClean="0"/>
              <a:t>CONS</a:t>
            </a:r>
            <a:endParaRPr lang="en-US"/>
          </a:p>
        </p:txBody>
      </p:sp>
      <p:sp>
        <p:nvSpPr>
          <p:cNvPr id="13" name="SlideNumber" hidden="1"/>
          <p:cNvSpPr>
            <a:spLocks noGrp="1"/>
          </p:cNvSpPr>
          <p:nvPr>
            <p:ph type="body" sz="quarter" idx="20" hasCustomPrompt="1"/>
          </p:nvPr>
        </p:nvSpPr>
        <p:spPr>
          <a:xfrm>
            <a:off x="7391400" y="6553200"/>
            <a:ext cx="1524000" cy="228600"/>
          </a:xfrm>
          <a:prstGeom prst="rect">
            <a:avLst/>
          </a:prstGeom>
        </p:spPr>
        <p:txBody>
          <a:bodyPr anchor="ctr" anchorCtr="0"/>
          <a:lstStyle>
            <a:lvl1pPr algn="r">
              <a:buNone/>
              <a:defRPr sz="1800"/>
            </a:lvl1pPr>
          </a:lstStyle>
          <a:p>
            <a:pPr lvl="0"/>
            <a:r>
              <a:rPr lang="en-US" dirty="0" err="1" smtClean="0"/>
              <a:t>SlideNumber</a:t>
            </a:r>
            <a:endParaRPr lang="en-US" dirty="0"/>
          </a:p>
        </p:txBody>
      </p:sp>
      <p:sp>
        <p:nvSpPr>
          <p:cNvPr id="14" name="Copyright" hidden="1"/>
          <p:cNvSpPr>
            <a:spLocks noGrp="1"/>
          </p:cNvSpPr>
          <p:nvPr>
            <p:ph type="body" sz="quarter" idx="21" hasCustomPrompt="1"/>
          </p:nvPr>
        </p:nvSpPr>
        <p:spPr>
          <a:xfrm>
            <a:off x="1143000" y="6553200"/>
            <a:ext cx="5943600" cy="228600"/>
          </a:xfrm>
          <a:prstGeom prst="rect">
            <a:avLst/>
          </a:prstGeom>
        </p:spPr>
        <p:txBody>
          <a:bodyPr anchor="ctr" anchorCtr="0"/>
          <a:lstStyle>
            <a:lvl1pPr algn="ctr">
              <a:buNone/>
              <a:defRPr sz="1000"/>
            </a:lvl1pPr>
          </a:lstStyle>
          <a:p>
            <a:pPr lvl="0"/>
            <a:r>
              <a:rPr lang="en-US" dirty="0" smtClean="0"/>
              <a:t>Copyright</a:t>
            </a:r>
            <a:endParaRPr lang="en-US" dirty="0"/>
          </a:p>
        </p:txBody>
      </p:sp>
      <p:graphicFrame>
        <p:nvGraphicFramePr>
          <p:cNvPr id="15" name="SectionsTable" hidden="1"/>
          <p:cNvGraphicFramePr>
            <a:graphicFrameLocks noGrp="1"/>
          </p:cNvGraphicFramePr>
          <p:nvPr userDrawn="1"/>
        </p:nvGraphicFramePr>
        <p:xfrm>
          <a:off x="152400" y="2514600"/>
          <a:ext cx="8610600" cy="3627120"/>
        </p:xfrm>
        <a:graphic>
          <a:graphicData uri="http://schemas.openxmlformats.org/drawingml/2006/table">
            <a:tbl>
              <a:tblPr>
                <a:tableStyleId>{5C22544A-7EE6-4342-B048-85BDC9FD1C3A}</a:tableStyleId>
              </a:tblPr>
              <a:tblGrid>
                <a:gridCol w="685800"/>
                <a:gridCol w="7924800"/>
              </a:tblGrid>
              <a:tr h="485775">
                <a:tc>
                  <a:txBody>
                    <a:bodyPr/>
                    <a:lstStyle/>
                    <a:p>
                      <a:pPr algn="r"/>
                      <a:endParaRPr lang="en-US" sz="2800" dirty="0">
                        <a:solidFill>
                          <a:srgbClr val="0092C8"/>
                        </a:solidFill>
                      </a:endParaRPr>
                    </a:p>
                  </a:txBody>
                  <a:tcPr>
                    <a:noFill/>
                  </a:tcPr>
                </a:tc>
                <a:tc>
                  <a:txBody>
                    <a:bodyPr/>
                    <a:lstStyle/>
                    <a:p>
                      <a:endParaRPr lang="en-US" sz="2800" dirty="0">
                        <a:solidFill>
                          <a:schemeClr val="tx1"/>
                        </a:solidFill>
                      </a:endParaRPr>
                    </a:p>
                  </a:txBody>
                  <a:tcPr>
                    <a:noFill/>
                  </a:tcPr>
                </a:tc>
              </a:tr>
              <a:tr h="485775">
                <a:tc>
                  <a:txBody>
                    <a:bodyPr/>
                    <a:lstStyle/>
                    <a:p>
                      <a:pPr algn="r"/>
                      <a:endParaRPr lang="en-US" sz="2800" dirty="0">
                        <a:solidFill>
                          <a:srgbClr val="0092C8"/>
                        </a:solidFill>
                      </a:endParaRPr>
                    </a:p>
                  </a:txBody>
                  <a:tcPr>
                    <a:noFill/>
                  </a:tcPr>
                </a:tc>
                <a:tc>
                  <a:txBody>
                    <a:bodyPr/>
                    <a:lstStyle/>
                    <a:p>
                      <a:endParaRPr lang="en-US" sz="2800" dirty="0">
                        <a:solidFill>
                          <a:schemeClr val="tx1"/>
                        </a:solidFill>
                      </a:endParaRPr>
                    </a:p>
                  </a:txBody>
                  <a:tcPr>
                    <a:noFill/>
                  </a:tcPr>
                </a:tc>
              </a:tr>
              <a:tr h="485775">
                <a:tc>
                  <a:txBody>
                    <a:bodyPr/>
                    <a:lstStyle/>
                    <a:p>
                      <a:pPr algn="r"/>
                      <a:endParaRPr lang="en-US" sz="2800" dirty="0">
                        <a:solidFill>
                          <a:srgbClr val="0092C8"/>
                        </a:solidFill>
                      </a:endParaRPr>
                    </a:p>
                  </a:txBody>
                  <a:tcPr>
                    <a:noFill/>
                  </a:tcPr>
                </a:tc>
                <a:tc>
                  <a:txBody>
                    <a:bodyPr/>
                    <a:lstStyle/>
                    <a:p>
                      <a:endParaRPr lang="en-US" sz="2800" dirty="0">
                        <a:solidFill>
                          <a:schemeClr val="tx1"/>
                        </a:solidFill>
                      </a:endParaRPr>
                    </a:p>
                  </a:txBody>
                  <a:tcPr>
                    <a:noFill/>
                  </a:tcPr>
                </a:tc>
              </a:tr>
              <a:tr h="485775">
                <a:tc>
                  <a:txBody>
                    <a:bodyPr/>
                    <a:lstStyle/>
                    <a:p>
                      <a:pPr algn="r"/>
                      <a:endParaRPr lang="en-US" sz="2800" dirty="0">
                        <a:solidFill>
                          <a:srgbClr val="0092C8"/>
                        </a:solidFill>
                      </a:endParaRPr>
                    </a:p>
                  </a:txBody>
                  <a:tcPr>
                    <a:noFill/>
                  </a:tcPr>
                </a:tc>
                <a:tc>
                  <a:txBody>
                    <a:bodyPr/>
                    <a:lstStyle/>
                    <a:p>
                      <a:endParaRPr lang="en-US" sz="2800" dirty="0">
                        <a:solidFill>
                          <a:schemeClr val="tx1"/>
                        </a:solidFill>
                      </a:endParaRPr>
                    </a:p>
                  </a:txBody>
                  <a:tcPr>
                    <a:noFill/>
                  </a:tcPr>
                </a:tc>
              </a:tr>
              <a:tr h="485775">
                <a:tc>
                  <a:txBody>
                    <a:bodyPr/>
                    <a:lstStyle/>
                    <a:p>
                      <a:pPr algn="r"/>
                      <a:endParaRPr lang="en-US" sz="2800" dirty="0">
                        <a:solidFill>
                          <a:srgbClr val="0092C8"/>
                        </a:solidFill>
                      </a:endParaRPr>
                    </a:p>
                  </a:txBody>
                  <a:tcPr>
                    <a:noFill/>
                  </a:tcPr>
                </a:tc>
                <a:tc>
                  <a:txBody>
                    <a:bodyPr/>
                    <a:lstStyle/>
                    <a:p>
                      <a:endParaRPr lang="en-US" sz="2800" dirty="0">
                        <a:solidFill>
                          <a:schemeClr val="tx1"/>
                        </a:solidFill>
                      </a:endParaRPr>
                    </a:p>
                  </a:txBody>
                  <a:tcPr>
                    <a:noFill/>
                  </a:tcPr>
                </a:tc>
              </a:tr>
              <a:tr h="485775">
                <a:tc>
                  <a:txBody>
                    <a:bodyPr/>
                    <a:lstStyle/>
                    <a:p>
                      <a:pPr algn="r"/>
                      <a:endParaRPr lang="en-US" sz="2800" dirty="0">
                        <a:solidFill>
                          <a:srgbClr val="0092C8"/>
                        </a:solidFill>
                      </a:endParaRPr>
                    </a:p>
                  </a:txBody>
                  <a:tcPr>
                    <a:noFill/>
                  </a:tcPr>
                </a:tc>
                <a:tc>
                  <a:txBody>
                    <a:bodyPr/>
                    <a:lstStyle/>
                    <a:p>
                      <a:endParaRPr lang="en-US" sz="2800" dirty="0">
                        <a:solidFill>
                          <a:schemeClr val="tx1"/>
                        </a:solidFill>
                      </a:endParaRPr>
                    </a:p>
                  </a:txBody>
                  <a:tcPr>
                    <a:noFill/>
                  </a:tcPr>
                </a:tc>
              </a:tr>
              <a:tr h="485775">
                <a:tc>
                  <a:txBody>
                    <a:bodyPr/>
                    <a:lstStyle/>
                    <a:p>
                      <a:pPr algn="r"/>
                      <a:endParaRPr lang="en-US" sz="2800" dirty="0">
                        <a:solidFill>
                          <a:srgbClr val="0092C8"/>
                        </a:solidFill>
                      </a:endParaRPr>
                    </a:p>
                  </a:txBody>
                  <a:tcPr>
                    <a:noFill/>
                  </a:tcPr>
                </a:tc>
                <a:tc>
                  <a:txBody>
                    <a:bodyPr/>
                    <a:lstStyle/>
                    <a:p>
                      <a:endParaRPr lang="en-US" sz="2800" dirty="0">
                        <a:solidFill>
                          <a:schemeClr val="tx1"/>
                        </a:solidFill>
                      </a:endParaRPr>
                    </a:p>
                  </a:txBody>
                  <a:tcPr>
                    <a:noFill/>
                  </a:tcPr>
                </a:tc>
              </a:tr>
            </a:tbl>
          </a:graphicData>
        </a:graphic>
      </p:graphicFrame>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rocedure">
    <p:spTree>
      <p:nvGrpSpPr>
        <p:cNvPr id="1" name=""/>
        <p:cNvGrpSpPr/>
        <p:nvPr/>
      </p:nvGrpSpPr>
      <p:grpSpPr>
        <a:xfrm>
          <a:off x="0" y="0"/>
          <a:ext cx="0" cy="0"/>
          <a:chOff x="0" y="0"/>
          <a:chExt cx="0" cy="0"/>
        </a:xfrm>
      </p:grpSpPr>
      <p:sp>
        <p:nvSpPr>
          <p:cNvPr id="12" name="ChapterNumber" hidden="1"/>
          <p:cNvSpPr>
            <a:spLocks noGrp="1"/>
          </p:cNvSpPr>
          <p:nvPr>
            <p:ph type="body" sz="quarter" idx="10" hasCustomPrompt="1"/>
          </p:nvPr>
        </p:nvSpPr>
        <p:spPr>
          <a:xfrm>
            <a:off x="4114800" y="1524000"/>
            <a:ext cx="1447800" cy="990600"/>
          </a:xfrm>
          <a:prstGeom prst="rect">
            <a:avLst/>
          </a:prstGeom>
        </p:spPr>
        <p:txBody>
          <a:bodyPr anchor="ctr" anchorCtr="0"/>
          <a:lstStyle>
            <a:lvl1pPr algn="ctr">
              <a:buNone/>
              <a:defRPr sz="6000" b="1" baseline="0">
                <a:solidFill>
                  <a:srgbClr val="C30075"/>
                </a:solidFill>
              </a:defRPr>
            </a:lvl1pPr>
          </a:lstStyle>
          <a:p>
            <a:pPr lvl="0"/>
            <a:r>
              <a:rPr lang="en-US" dirty="0" smtClean="0"/>
              <a:t>CH#</a:t>
            </a:r>
            <a:endParaRPr lang="en-US" dirty="0"/>
          </a:p>
        </p:txBody>
      </p:sp>
      <p:sp>
        <p:nvSpPr>
          <p:cNvPr id="13" name="ChapterTitle" hidden="1"/>
          <p:cNvSpPr>
            <a:spLocks noGrp="1"/>
          </p:cNvSpPr>
          <p:nvPr>
            <p:ph type="body" sz="quarter" idx="11" hasCustomPrompt="1"/>
          </p:nvPr>
        </p:nvSpPr>
        <p:spPr>
          <a:xfrm>
            <a:off x="304800" y="2057400"/>
            <a:ext cx="3505200" cy="457200"/>
          </a:xfrm>
          <a:prstGeom prst="rect">
            <a:avLst/>
          </a:prstGeom>
        </p:spPr>
        <p:txBody>
          <a:bodyPr anchor="ctr" anchorCtr="0"/>
          <a:lstStyle>
            <a:lvl1pPr>
              <a:buNone/>
              <a:defRPr b="0" baseline="0">
                <a:solidFill>
                  <a:schemeClr val="tx1"/>
                </a:solidFill>
              </a:defRPr>
            </a:lvl1pPr>
          </a:lstStyle>
          <a:p>
            <a:pPr lvl="0"/>
            <a:r>
              <a:rPr lang="en-US" dirty="0" smtClean="0"/>
              <a:t>Chapter Title</a:t>
            </a:r>
            <a:endParaRPr lang="en-US" dirty="0"/>
          </a:p>
        </p:txBody>
      </p:sp>
      <p:sp>
        <p:nvSpPr>
          <p:cNvPr id="14" name="ChapterSubTitle" hidden="1"/>
          <p:cNvSpPr>
            <a:spLocks noGrp="1"/>
          </p:cNvSpPr>
          <p:nvPr>
            <p:ph type="body" sz="quarter" idx="12" hasCustomPrompt="1"/>
          </p:nvPr>
        </p:nvSpPr>
        <p:spPr>
          <a:xfrm>
            <a:off x="304800" y="1524000"/>
            <a:ext cx="3352800" cy="533400"/>
          </a:xfrm>
          <a:prstGeom prst="rect">
            <a:avLst/>
          </a:prstGeom>
        </p:spPr>
        <p:txBody>
          <a:bodyPr anchor="ctr" anchorCtr="0"/>
          <a:lstStyle>
            <a:lvl1pPr>
              <a:buNone/>
              <a:defRPr/>
            </a:lvl1pPr>
          </a:lstStyle>
          <a:p>
            <a:pPr lvl="0"/>
            <a:r>
              <a:rPr lang="en-US" dirty="0" smtClean="0"/>
              <a:t>Chapter </a:t>
            </a:r>
            <a:r>
              <a:rPr lang="en-US" dirty="0" err="1" smtClean="0"/>
              <a:t>SubTitle</a:t>
            </a:r>
            <a:endParaRPr lang="en-US" dirty="0"/>
          </a:p>
        </p:txBody>
      </p:sp>
      <p:sp>
        <p:nvSpPr>
          <p:cNvPr id="15" name="SectionNumber" hidden="1"/>
          <p:cNvSpPr>
            <a:spLocks noGrp="1"/>
          </p:cNvSpPr>
          <p:nvPr>
            <p:ph type="body" sz="quarter" idx="13" hasCustomPrompt="1"/>
          </p:nvPr>
        </p:nvSpPr>
        <p:spPr>
          <a:xfrm>
            <a:off x="152400" y="0"/>
            <a:ext cx="1905000" cy="1371600"/>
          </a:xfrm>
          <a:prstGeom prst="rect">
            <a:avLst/>
          </a:prstGeom>
        </p:spPr>
        <p:txBody>
          <a:bodyPr anchor="ctr" anchorCtr="0"/>
          <a:lstStyle>
            <a:lvl1pPr algn="ctr">
              <a:buNone/>
              <a:defRPr sz="7200" b="1">
                <a:solidFill>
                  <a:srgbClr val="C30075"/>
                </a:solidFill>
              </a:defRPr>
            </a:lvl1pPr>
          </a:lstStyle>
          <a:p>
            <a:pPr lvl="0"/>
            <a:r>
              <a:rPr lang="en-US" dirty="0" smtClean="0"/>
              <a:t>SC#</a:t>
            </a:r>
            <a:endParaRPr lang="en-US" dirty="0"/>
          </a:p>
        </p:txBody>
      </p:sp>
      <p:sp>
        <p:nvSpPr>
          <p:cNvPr id="16" name="SectionTitle" hidden="1"/>
          <p:cNvSpPr>
            <a:spLocks noGrp="1"/>
          </p:cNvSpPr>
          <p:nvPr>
            <p:ph type="body" sz="quarter" idx="14" hasCustomPrompt="1"/>
          </p:nvPr>
        </p:nvSpPr>
        <p:spPr>
          <a:xfrm>
            <a:off x="2362200" y="0"/>
            <a:ext cx="6629400" cy="1371600"/>
          </a:xfrm>
          <a:prstGeom prst="rect">
            <a:avLst/>
          </a:prstGeom>
        </p:spPr>
        <p:txBody>
          <a:bodyPr anchor="ctr" anchorCtr="0"/>
          <a:lstStyle>
            <a:lvl1pPr>
              <a:buNone/>
              <a:defRPr b="1"/>
            </a:lvl1pPr>
          </a:lstStyle>
          <a:p>
            <a:pPr lvl="0"/>
            <a:r>
              <a:rPr lang="en-US" dirty="0" err="1" smtClean="0"/>
              <a:t>SectionTitle</a:t>
            </a:r>
            <a:endParaRPr lang="en-US" dirty="0"/>
          </a:p>
        </p:txBody>
      </p:sp>
      <p:sp>
        <p:nvSpPr>
          <p:cNvPr id="17" name="ObjectiveNumber" hidden="1"/>
          <p:cNvSpPr>
            <a:spLocks noGrp="1"/>
          </p:cNvSpPr>
          <p:nvPr>
            <p:ph type="body" sz="quarter" idx="15" hasCustomPrompt="1"/>
          </p:nvPr>
        </p:nvSpPr>
        <p:spPr>
          <a:xfrm>
            <a:off x="304800" y="3048000"/>
            <a:ext cx="914400" cy="457200"/>
          </a:xfrm>
          <a:prstGeom prst="rect">
            <a:avLst/>
          </a:prstGeom>
        </p:spPr>
        <p:txBody>
          <a:bodyPr anchor="ctr" anchorCtr="0"/>
          <a:lstStyle>
            <a:lvl1pPr>
              <a:buNone/>
              <a:defRPr/>
            </a:lvl1pPr>
          </a:lstStyle>
          <a:p>
            <a:pPr lvl="0"/>
            <a:r>
              <a:rPr lang="en-US" dirty="0" smtClean="0"/>
              <a:t>OB#</a:t>
            </a:r>
            <a:endParaRPr lang="en-US" dirty="0"/>
          </a:p>
        </p:txBody>
      </p:sp>
      <p:sp>
        <p:nvSpPr>
          <p:cNvPr id="18" name="Objective" hidden="1"/>
          <p:cNvSpPr>
            <a:spLocks noGrp="1"/>
          </p:cNvSpPr>
          <p:nvPr>
            <p:ph type="body" sz="quarter" idx="16" hasCustomPrompt="1"/>
          </p:nvPr>
        </p:nvSpPr>
        <p:spPr>
          <a:xfrm>
            <a:off x="304800" y="3505200"/>
            <a:ext cx="3352800" cy="533400"/>
          </a:xfrm>
          <a:prstGeom prst="rect">
            <a:avLst/>
          </a:prstGeom>
        </p:spPr>
        <p:txBody>
          <a:bodyPr anchor="ctr" anchorCtr="0"/>
          <a:lstStyle>
            <a:lvl1pPr>
              <a:buNone/>
              <a:defRPr/>
            </a:lvl1pPr>
          </a:lstStyle>
          <a:p>
            <a:pPr lvl="0"/>
            <a:r>
              <a:rPr lang="en-US" dirty="0" smtClean="0"/>
              <a:t>Objective</a:t>
            </a:r>
            <a:endParaRPr lang="en-US" dirty="0"/>
          </a:p>
        </p:txBody>
      </p:sp>
      <p:sp>
        <p:nvSpPr>
          <p:cNvPr id="19" name="ItemNumber" hidden="1"/>
          <p:cNvSpPr>
            <a:spLocks noGrp="1"/>
          </p:cNvSpPr>
          <p:nvPr>
            <p:ph type="body" sz="quarter" idx="17" hasCustomPrompt="1"/>
          </p:nvPr>
        </p:nvSpPr>
        <p:spPr>
          <a:xfrm>
            <a:off x="304800" y="4038600"/>
            <a:ext cx="914400" cy="457200"/>
          </a:xfrm>
          <a:prstGeom prst="rect">
            <a:avLst/>
          </a:prstGeom>
        </p:spPr>
        <p:txBody>
          <a:bodyPr anchor="ctr" anchorCtr="0"/>
          <a:lstStyle>
            <a:lvl1pPr>
              <a:buNone/>
              <a:defRPr/>
            </a:lvl1pPr>
          </a:lstStyle>
          <a:p>
            <a:pPr lvl="0"/>
            <a:r>
              <a:rPr lang="en-US" dirty="0" smtClean="0"/>
              <a:t>IT#</a:t>
            </a:r>
            <a:endParaRPr lang="en-US" dirty="0"/>
          </a:p>
        </p:txBody>
      </p:sp>
      <p:sp>
        <p:nvSpPr>
          <p:cNvPr id="20" name="ItemTitle"/>
          <p:cNvSpPr>
            <a:spLocks noGrp="1"/>
          </p:cNvSpPr>
          <p:nvPr>
            <p:ph type="body" sz="quarter" idx="18" hasCustomPrompt="1"/>
          </p:nvPr>
        </p:nvSpPr>
        <p:spPr>
          <a:xfrm>
            <a:off x="-26325" y="576350"/>
            <a:ext cx="9144000" cy="490450"/>
          </a:xfrm>
          <a:prstGeom prst="rect">
            <a:avLst/>
          </a:prstGeom>
        </p:spPr>
        <p:txBody>
          <a:bodyPr tIns="0" bIns="0" anchor="t" anchorCtr="0"/>
          <a:lstStyle>
            <a:lvl1pPr marL="0" indent="0">
              <a:buNone/>
              <a:defRPr sz="2800" b="1">
                <a:solidFill>
                  <a:srgbClr val="196AB4"/>
                </a:solidFill>
              </a:defRPr>
            </a:lvl1pPr>
          </a:lstStyle>
          <a:p>
            <a:pPr lvl="0"/>
            <a:r>
              <a:rPr lang="en-US" dirty="0" err="1" smtClean="0"/>
              <a:t>ItemTitle</a:t>
            </a:r>
            <a:endParaRPr lang="en-US" dirty="0"/>
          </a:p>
        </p:txBody>
      </p:sp>
      <p:sp>
        <p:nvSpPr>
          <p:cNvPr id="21" name="CONS" hidden="1"/>
          <p:cNvSpPr>
            <a:spLocks noGrp="1"/>
          </p:cNvSpPr>
          <p:nvPr>
            <p:ph type="body" sz="quarter" idx="19" hasCustomPrompt="1"/>
          </p:nvPr>
        </p:nvSpPr>
        <p:spPr>
          <a:xfrm>
            <a:off x="6400800" y="6096000"/>
            <a:ext cx="2514600" cy="304800"/>
          </a:xfrm>
          <a:prstGeom prst="rect">
            <a:avLst/>
          </a:prstGeom>
        </p:spPr>
        <p:txBody>
          <a:bodyPr anchor="ctr" anchorCtr="0"/>
          <a:lstStyle>
            <a:lvl1pPr>
              <a:buNone/>
              <a:defRPr sz="2000"/>
            </a:lvl1pPr>
          </a:lstStyle>
          <a:p>
            <a:pPr lvl="0"/>
            <a:r>
              <a:rPr lang="en-US" dirty="0" smtClean="0"/>
              <a:t>CONS</a:t>
            </a:r>
            <a:endParaRPr lang="en-US" dirty="0"/>
          </a:p>
        </p:txBody>
      </p:sp>
      <p:sp>
        <p:nvSpPr>
          <p:cNvPr id="22" name="SlideNumber"/>
          <p:cNvSpPr>
            <a:spLocks noGrp="1"/>
          </p:cNvSpPr>
          <p:nvPr>
            <p:ph type="body" sz="quarter" idx="20" hasCustomPrompt="1"/>
          </p:nvPr>
        </p:nvSpPr>
        <p:spPr>
          <a:xfrm>
            <a:off x="7391400" y="6553200"/>
            <a:ext cx="1524000" cy="228600"/>
          </a:xfrm>
          <a:prstGeom prst="rect">
            <a:avLst/>
          </a:prstGeom>
        </p:spPr>
        <p:txBody>
          <a:bodyPr anchor="ctr" anchorCtr="0"/>
          <a:lstStyle>
            <a:lvl1pPr algn="r">
              <a:buNone/>
              <a:defRPr sz="1800"/>
            </a:lvl1pPr>
          </a:lstStyle>
          <a:p>
            <a:pPr lvl="0"/>
            <a:r>
              <a:rPr lang="en-US" dirty="0" err="1" smtClean="0"/>
              <a:t>SlideNumber</a:t>
            </a:r>
            <a:endParaRPr lang="en-US" dirty="0"/>
          </a:p>
        </p:txBody>
      </p:sp>
      <p:sp>
        <p:nvSpPr>
          <p:cNvPr id="23" name="Copyright" hidden="1"/>
          <p:cNvSpPr>
            <a:spLocks noGrp="1"/>
          </p:cNvSpPr>
          <p:nvPr>
            <p:ph type="body" sz="quarter" idx="21" hasCustomPrompt="1"/>
          </p:nvPr>
        </p:nvSpPr>
        <p:spPr>
          <a:xfrm>
            <a:off x="1143000" y="6553200"/>
            <a:ext cx="5943600" cy="228600"/>
          </a:xfrm>
          <a:prstGeom prst="rect">
            <a:avLst/>
          </a:prstGeom>
        </p:spPr>
        <p:txBody>
          <a:bodyPr anchor="ctr" anchorCtr="0"/>
          <a:lstStyle>
            <a:lvl1pPr algn="ctr">
              <a:buNone/>
              <a:defRPr sz="1000"/>
            </a:lvl1pPr>
          </a:lstStyle>
          <a:p>
            <a:pPr lvl="0"/>
            <a:r>
              <a:rPr lang="en-US" dirty="0" smtClean="0"/>
              <a:t>Copyright</a:t>
            </a:r>
            <a:endParaRPr lang="en-US" dirty="0"/>
          </a:p>
        </p:txBody>
      </p:sp>
      <p:sp>
        <p:nvSpPr>
          <p:cNvPr id="24" name="TextBox 23"/>
          <p:cNvSpPr txBox="1"/>
          <p:nvPr userDrawn="1"/>
        </p:nvSpPr>
        <p:spPr>
          <a:xfrm>
            <a:off x="1255713" y="6400800"/>
            <a:ext cx="6454972" cy="276999"/>
          </a:xfrm>
          <a:prstGeom prst="rect">
            <a:avLst/>
          </a:prstGeom>
          <a:noFill/>
        </p:spPr>
        <p:txBody>
          <a:bodyPr wrap="none" rtlCol="0">
            <a:spAutoFit/>
          </a:bodyPr>
          <a:lstStyle/>
          <a:p>
            <a:r>
              <a:rPr lang="en-US" sz="1200" dirty="0" smtClean="0">
                <a:solidFill>
                  <a:schemeClr val="bg1">
                    <a:lumMod val="65000"/>
                  </a:schemeClr>
                </a:solidFill>
              </a:rPr>
              <a:t>Copyright © 2014 The McGraw-Hill Companies, Inc. </a:t>
            </a:r>
            <a:r>
              <a:rPr lang="en-US" sz="1200" dirty="0">
                <a:solidFill>
                  <a:schemeClr val="bg1">
                    <a:lumMod val="65000"/>
                  </a:schemeClr>
                </a:solidFill>
              </a:rPr>
              <a:t> </a:t>
            </a:r>
            <a:r>
              <a:rPr lang="en-US" sz="1200" dirty="0" smtClean="0">
                <a:solidFill>
                  <a:schemeClr val="bg1">
                    <a:lumMod val="65000"/>
                  </a:schemeClr>
                </a:solidFill>
              </a:rPr>
              <a:t>Permission required for reproduction or display.</a:t>
            </a:r>
            <a:endParaRPr lang="en-US" sz="1200" dirty="0">
              <a:solidFill>
                <a:schemeClr val="bg1">
                  <a:lumMod val="65000"/>
                </a:schemeClr>
              </a:solidFil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efinition">
    <p:spTree>
      <p:nvGrpSpPr>
        <p:cNvPr id="1" name=""/>
        <p:cNvGrpSpPr/>
        <p:nvPr/>
      </p:nvGrpSpPr>
      <p:grpSpPr>
        <a:xfrm>
          <a:off x="0" y="0"/>
          <a:ext cx="0" cy="0"/>
          <a:chOff x="0" y="0"/>
          <a:chExt cx="0" cy="0"/>
        </a:xfrm>
      </p:grpSpPr>
      <p:sp>
        <p:nvSpPr>
          <p:cNvPr id="7" name="ChapterNumber" hidden="1"/>
          <p:cNvSpPr>
            <a:spLocks noGrp="1"/>
          </p:cNvSpPr>
          <p:nvPr>
            <p:ph type="body" sz="quarter" idx="10" hasCustomPrompt="1"/>
          </p:nvPr>
        </p:nvSpPr>
        <p:spPr>
          <a:xfrm>
            <a:off x="4114800" y="1524000"/>
            <a:ext cx="1447800" cy="990600"/>
          </a:xfrm>
          <a:prstGeom prst="rect">
            <a:avLst/>
          </a:prstGeom>
        </p:spPr>
        <p:txBody>
          <a:bodyPr anchor="ctr" anchorCtr="0"/>
          <a:lstStyle>
            <a:lvl1pPr algn="ctr">
              <a:buNone/>
              <a:defRPr sz="6000" b="1" baseline="0">
                <a:solidFill>
                  <a:srgbClr val="C30075"/>
                </a:solidFill>
              </a:defRPr>
            </a:lvl1pPr>
          </a:lstStyle>
          <a:p>
            <a:pPr lvl="0"/>
            <a:r>
              <a:rPr lang="en-US" dirty="0" smtClean="0"/>
              <a:t>CH#</a:t>
            </a:r>
            <a:endParaRPr lang="en-US" dirty="0"/>
          </a:p>
        </p:txBody>
      </p:sp>
      <p:sp>
        <p:nvSpPr>
          <p:cNvPr id="8" name="ChapterTitle" hidden="1"/>
          <p:cNvSpPr>
            <a:spLocks noGrp="1"/>
          </p:cNvSpPr>
          <p:nvPr>
            <p:ph type="body" sz="quarter" idx="11" hasCustomPrompt="1"/>
          </p:nvPr>
        </p:nvSpPr>
        <p:spPr>
          <a:xfrm>
            <a:off x="304800" y="2057400"/>
            <a:ext cx="3505200" cy="457200"/>
          </a:xfrm>
          <a:prstGeom prst="rect">
            <a:avLst/>
          </a:prstGeom>
        </p:spPr>
        <p:txBody>
          <a:bodyPr anchor="ctr" anchorCtr="0"/>
          <a:lstStyle>
            <a:lvl1pPr>
              <a:buNone/>
              <a:defRPr b="0" baseline="0">
                <a:solidFill>
                  <a:schemeClr val="tx1"/>
                </a:solidFill>
              </a:defRPr>
            </a:lvl1pPr>
          </a:lstStyle>
          <a:p>
            <a:pPr lvl="0"/>
            <a:r>
              <a:rPr lang="en-US" dirty="0" smtClean="0"/>
              <a:t>Chapter Title</a:t>
            </a:r>
            <a:endParaRPr lang="en-US" dirty="0"/>
          </a:p>
        </p:txBody>
      </p:sp>
      <p:sp>
        <p:nvSpPr>
          <p:cNvPr id="9" name="ChapterSubTitle" hidden="1"/>
          <p:cNvSpPr>
            <a:spLocks noGrp="1"/>
          </p:cNvSpPr>
          <p:nvPr>
            <p:ph type="body" sz="quarter" idx="12" hasCustomPrompt="1"/>
          </p:nvPr>
        </p:nvSpPr>
        <p:spPr>
          <a:xfrm>
            <a:off x="304800" y="1524000"/>
            <a:ext cx="3352800" cy="533400"/>
          </a:xfrm>
          <a:prstGeom prst="rect">
            <a:avLst/>
          </a:prstGeom>
        </p:spPr>
        <p:txBody>
          <a:bodyPr anchor="ctr" anchorCtr="0"/>
          <a:lstStyle>
            <a:lvl1pPr>
              <a:buNone/>
              <a:defRPr/>
            </a:lvl1pPr>
          </a:lstStyle>
          <a:p>
            <a:pPr lvl="0"/>
            <a:r>
              <a:rPr lang="en-US" dirty="0" smtClean="0"/>
              <a:t>Chapter </a:t>
            </a:r>
            <a:r>
              <a:rPr lang="en-US" dirty="0" err="1" smtClean="0"/>
              <a:t>SubTitle</a:t>
            </a:r>
            <a:endParaRPr lang="en-US" dirty="0"/>
          </a:p>
        </p:txBody>
      </p:sp>
      <p:sp>
        <p:nvSpPr>
          <p:cNvPr id="19" name="SectionNumber" hidden="1"/>
          <p:cNvSpPr>
            <a:spLocks noGrp="1"/>
          </p:cNvSpPr>
          <p:nvPr>
            <p:ph type="body" sz="quarter" idx="13" hasCustomPrompt="1"/>
          </p:nvPr>
        </p:nvSpPr>
        <p:spPr>
          <a:xfrm>
            <a:off x="304800" y="152400"/>
            <a:ext cx="1219200" cy="457200"/>
          </a:xfrm>
          <a:prstGeom prst="rect">
            <a:avLst/>
          </a:prstGeom>
        </p:spPr>
        <p:txBody>
          <a:bodyPr anchor="ctr" anchorCtr="0"/>
          <a:lstStyle>
            <a:lvl1pPr algn="l">
              <a:buNone/>
              <a:defRPr sz="3200" b="0">
                <a:solidFill>
                  <a:srgbClr val="006CB8"/>
                </a:solidFill>
                <a:latin typeface="Helvetica" pitchFamily="34" charset="0"/>
              </a:defRPr>
            </a:lvl1pPr>
          </a:lstStyle>
          <a:p>
            <a:pPr lvl="0"/>
            <a:r>
              <a:rPr lang="en-US" dirty="0" smtClean="0"/>
              <a:t>SC#</a:t>
            </a:r>
            <a:endParaRPr lang="en-US" dirty="0"/>
          </a:p>
        </p:txBody>
      </p:sp>
      <p:sp>
        <p:nvSpPr>
          <p:cNvPr id="20" name="SectionTitle" hidden="1"/>
          <p:cNvSpPr>
            <a:spLocks noGrp="1"/>
          </p:cNvSpPr>
          <p:nvPr>
            <p:ph type="body" sz="quarter" idx="14" hasCustomPrompt="1"/>
          </p:nvPr>
        </p:nvSpPr>
        <p:spPr>
          <a:xfrm>
            <a:off x="1600200" y="76200"/>
            <a:ext cx="7391400" cy="1219200"/>
          </a:xfrm>
          <a:prstGeom prst="rect">
            <a:avLst/>
          </a:prstGeom>
        </p:spPr>
        <p:txBody>
          <a:bodyPr anchor="t" anchorCtr="0"/>
          <a:lstStyle>
            <a:lvl1pPr marL="0" indent="0">
              <a:buNone/>
              <a:defRPr sz="3200" b="0" cap="all" baseline="0">
                <a:solidFill>
                  <a:srgbClr val="006CB8"/>
                </a:solidFill>
                <a:latin typeface="Helvetica" pitchFamily="34" charset="0"/>
              </a:defRPr>
            </a:lvl1pPr>
          </a:lstStyle>
          <a:p>
            <a:pPr lvl="0"/>
            <a:r>
              <a:rPr lang="en-US" dirty="0" err="1" smtClean="0"/>
              <a:t>SectionTitle</a:t>
            </a:r>
            <a:endParaRPr lang="en-US" dirty="0"/>
          </a:p>
        </p:txBody>
      </p:sp>
      <p:sp>
        <p:nvSpPr>
          <p:cNvPr id="12" name="ObjectiveNumber" hidden="1"/>
          <p:cNvSpPr>
            <a:spLocks noGrp="1"/>
          </p:cNvSpPr>
          <p:nvPr>
            <p:ph type="body" sz="quarter" idx="15" hasCustomPrompt="1"/>
          </p:nvPr>
        </p:nvSpPr>
        <p:spPr>
          <a:xfrm>
            <a:off x="41096" y="1905000"/>
            <a:ext cx="914400" cy="381000"/>
          </a:xfrm>
          <a:prstGeom prst="rect">
            <a:avLst/>
          </a:prstGeom>
        </p:spPr>
        <p:txBody>
          <a:bodyPr anchor="t" anchorCtr="0"/>
          <a:lstStyle>
            <a:lvl1pPr algn="ctr">
              <a:buNone/>
              <a:defRPr sz="2800" b="1">
                <a:solidFill>
                  <a:srgbClr val="C30075"/>
                </a:solidFill>
              </a:defRPr>
            </a:lvl1pPr>
          </a:lstStyle>
          <a:p>
            <a:pPr lvl="0"/>
            <a:r>
              <a:rPr lang="en-US" dirty="0" smtClean="0"/>
              <a:t>OB#</a:t>
            </a:r>
            <a:endParaRPr lang="en-US" dirty="0"/>
          </a:p>
        </p:txBody>
      </p:sp>
      <p:sp>
        <p:nvSpPr>
          <p:cNvPr id="13" name="Objective" hidden="1"/>
          <p:cNvSpPr>
            <a:spLocks noGrp="1"/>
          </p:cNvSpPr>
          <p:nvPr>
            <p:ph type="body" sz="quarter" idx="16" hasCustomPrompt="1"/>
          </p:nvPr>
        </p:nvSpPr>
        <p:spPr>
          <a:xfrm>
            <a:off x="838200" y="1905000"/>
            <a:ext cx="8153400" cy="381000"/>
          </a:xfrm>
          <a:prstGeom prst="rect">
            <a:avLst/>
          </a:prstGeom>
        </p:spPr>
        <p:txBody>
          <a:bodyPr anchor="t" anchorCtr="0"/>
          <a:lstStyle>
            <a:lvl1pPr marL="0" indent="0">
              <a:buNone/>
              <a:defRPr sz="2800" b="1">
                <a:solidFill>
                  <a:srgbClr val="C30075"/>
                </a:solidFill>
              </a:defRPr>
            </a:lvl1pPr>
          </a:lstStyle>
          <a:p>
            <a:pPr lvl="0"/>
            <a:r>
              <a:rPr lang="en-US" dirty="0" smtClean="0"/>
              <a:t>Objective</a:t>
            </a:r>
            <a:endParaRPr lang="en-US" dirty="0"/>
          </a:p>
        </p:txBody>
      </p:sp>
      <p:sp>
        <p:nvSpPr>
          <p:cNvPr id="14" name="ItemNumber" hidden="1"/>
          <p:cNvSpPr>
            <a:spLocks noGrp="1"/>
          </p:cNvSpPr>
          <p:nvPr>
            <p:ph type="body" sz="quarter" idx="17" hasCustomPrompt="1"/>
          </p:nvPr>
        </p:nvSpPr>
        <p:spPr>
          <a:xfrm>
            <a:off x="304800" y="4038600"/>
            <a:ext cx="914400" cy="457200"/>
          </a:xfrm>
          <a:prstGeom prst="rect">
            <a:avLst/>
          </a:prstGeom>
        </p:spPr>
        <p:txBody>
          <a:bodyPr anchor="ctr" anchorCtr="0"/>
          <a:lstStyle>
            <a:lvl1pPr>
              <a:buNone/>
              <a:defRPr/>
            </a:lvl1pPr>
          </a:lstStyle>
          <a:p>
            <a:pPr lvl="0"/>
            <a:r>
              <a:rPr lang="en-US" dirty="0" smtClean="0"/>
              <a:t>IT#</a:t>
            </a:r>
            <a:endParaRPr lang="en-US" dirty="0"/>
          </a:p>
        </p:txBody>
      </p:sp>
      <p:sp>
        <p:nvSpPr>
          <p:cNvPr id="15" name="ItemTitle" hidden="1"/>
          <p:cNvSpPr>
            <a:spLocks noGrp="1"/>
          </p:cNvSpPr>
          <p:nvPr>
            <p:ph type="body" sz="quarter" idx="18" hasCustomPrompt="1"/>
          </p:nvPr>
        </p:nvSpPr>
        <p:spPr>
          <a:xfrm>
            <a:off x="304800" y="4495800"/>
            <a:ext cx="3429000" cy="533400"/>
          </a:xfrm>
          <a:prstGeom prst="rect">
            <a:avLst/>
          </a:prstGeom>
        </p:spPr>
        <p:txBody>
          <a:bodyPr anchor="ctr" anchorCtr="0"/>
          <a:lstStyle>
            <a:lvl1pPr>
              <a:buNone/>
              <a:defRPr/>
            </a:lvl1pPr>
          </a:lstStyle>
          <a:p>
            <a:pPr lvl="0"/>
            <a:r>
              <a:rPr lang="en-US" dirty="0" err="1" smtClean="0"/>
              <a:t>ItemTitle</a:t>
            </a:r>
            <a:endParaRPr lang="en-US" dirty="0"/>
          </a:p>
        </p:txBody>
      </p:sp>
      <p:sp>
        <p:nvSpPr>
          <p:cNvPr id="16" name="CONS" hidden="1"/>
          <p:cNvSpPr>
            <a:spLocks noGrp="1"/>
          </p:cNvSpPr>
          <p:nvPr>
            <p:ph type="body" sz="quarter" idx="19" hasCustomPrompt="1"/>
          </p:nvPr>
        </p:nvSpPr>
        <p:spPr>
          <a:xfrm>
            <a:off x="6400800" y="6096000"/>
            <a:ext cx="2514600" cy="304800"/>
          </a:xfrm>
          <a:prstGeom prst="rect">
            <a:avLst/>
          </a:prstGeom>
        </p:spPr>
        <p:txBody>
          <a:bodyPr anchor="ctr" anchorCtr="0"/>
          <a:lstStyle>
            <a:lvl1pPr>
              <a:buNone/>
              <a:defRPr sz="2000"/>
            </a:lvl1pPr>
          </a:lstStyle>
          <a:p>
            <a:pPr lvl="0"/>
            <a:r>
              <a:rPr lang="en-US" dirty="0" smtClean="0"/>
              <a:t>CONS</a:t>
            </a:r>
            <a:endParaRPr lang="en-US" dirty="0"/>
          </a:p>
        </p:txBody>
      </p:sp>
      <p:sp>
        <p:nvSpPr>
          <p:cNvPr id="17" name="SlideNumber"/>
          <p:cNvSpPr>
            <a:spLocks noGrp="1"/>
          </p:cNvSpPr>
          <p:nvPr>
            <p:ph type="body" sz="quarter" idx="20" hasCustomPrompt="1"/>
          </p:nvPr>
        </p:nvSpPr>
        <p:spPr>
          <a:xfrm>
            <a:off x="7391400" y="6553200"/>
            <a:ext cx="1524000" cy="228600"/>
          </a:xfrm>
          <a:prstGeom prst="rect">
            <a:avLst/>
          </a:prstGeom>
        </p:spPr>
        <p:txBody>
          <a:bodyPr anchor="ctr" anchorCtr="0"/>
          <a:lstStyle>
            <a:lvl1pPr algn="r">
              <a:buNone/>
              <a:defRPr sz="1800"/>
            </a:lvl1pPr>
          </a:lstStyle>
          <a:p>
            <a:pPr lvl="0"/>
            <a:r>
              <a:rPr lang="en-US" dirty="0" err="1" smtClean="0"/>
              <a:t>SlideNumber</a:t>
            </a:r>
            <a:endParaRPr lang="en-US" dirty="0"/>
          </a:p>
        </p:txBody>
      </p:sp>
      <p:sp>
        <p:nvSpPr>
          <p:cNvPr id="18" name="Copyright" hidden="1"/>
          <p:cNvSpPr>
            <a:spLocks noGrp="1"/>
          </p:cNvSpPr>
          <p:nvPr>
            <p:ph type="body" sz="quarter" idx="21" hasCustomPrompt="1"/>
          </p:nvPr>
        </p:nvSpPr>
        <p:spPr>
          <a:xfrm>
            <a:off x="1143000" y="6553200"/>
            <a:ext cx="5943600" cy="228600"/>
          </a:xfrm>
          <a:prstGeom prst="rect">
            <a:avLst/>
          </a:prstGeom>
        </p:spPr>
        <p:txBody>
          <a:bodyPr anchor="ctr" anchorCtr="0"/>
          <a:lstStyle>
            <a:lvl1pPr algn="ctr">
              <a:buNone/>
              <a:defRPr sz="1000"/>
            </a:lvl1pPr>
          </a:lstStyle>
          <a:p>
            <a:pPr lvl="0"/>
            <a:r>
              <a:rPr lang="en-US" dirty="0" smtClean="0"/>
              <a:t>Copyright</a:t>
            </a:r>
            <a:endParaRPr lang="en-US" dirty="0"/>
          </a:p>
        </p:txBody>
      </p:sp>
    </p:spTree>
    <p:extLst>
      <p:ext uri="{BB962C8B-B14F-4D97-AF65-F5344CB8AC3E}">
        <p14:creationId xmlns:p14="http://schemas.microsoft.com/office/powerpoint/2010/main" val="358497325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anBox">
    <p:spTree>
      <p:nvGrpSpPr>
        <p:cNvPr id="1" name=""/>
        <p:cNvGrpSpPr/>
        <p:nvPr/>
      </p:nvGrpSpPr>
      <p:grpSpPr>
        <a:xfrm>
          <a:off x="0" y="0"/>
          <a:ext cx="0" cy="0"/>
          <a:chOff x="0" y="0"/>
          <a:chExt cx="0" cy="0"/>
        </a:xfrm>
      </p:grpSpPr>
      <p:sp>
        <p:nvSpPr>
          <p:cNvPr id="7" name="ChapterNumber" hidden="1"/>
          <p:cNvSpPr>
            <a:spLocks noGrp="1"/>
          </p:cNvSpPr>
          <p:nvPr>
            <p:ph type="body" sz="quarter" idx="10" hasCustomPrompt="1"/>
          </p:nvPr>
        </p:nvSpPr>
        <p:spPr>
          <a:xfrm>
            <a:off x="4114800" y="1524000"/>
            <a:ext cx="1447800" cy="990600"/>
          </a:xfrm>
          <a:prstGeom prst="rect">
            <a:avLst/>
          </a:prstGeom>
        </p:spPr>
        <p:txBody>
          <a:bodyPr anchor="ctr" anchorCtr="0"/>
          <a:lstStyle>
            <a:lvl1pPr algn="ctr">
              <a:buNone/>
              <a:defRPr sz="6000" b="1" baseline="0">
                <a:solidFill>
                  <a:srgbClr val="C30075"/>
                </a:solidFill>
              </a:defRPr>
            </a:lvl1pPr>
          </a:lstStyle>
          <a:p>
            <a:pPr lvl="0"/>
            <a:r>
              <a:rPr lang="en-US" dirty="0" smtClean="0"/>
              <a:t>CH#</a:t>
            </a:r>
            <a:endParaRPr lang="en-US" dirty="0"/>
          </a:p>
        </p:txBody>
      </p:sp>
      <p:sp>
        <p:nvSpPr>
          <p:cNvPr id="8" name="ChapterTitle" hidden="1"/>
          <p:cNvSpPr>
            <a:spLocks noGrp="1"/>
          </p:cNvSpPr>
          <p:nvPr>
            <p:ph type="body" sz="quarter" idx="11" hasCustomPrompt="1"/>
          </p:nvPr>
        </p:nvSpPr>
        <p:spPr>
          <a:xfrm>
            <a:off x="304800" y="2057400"/>
            <a:ext cx="3505200" cy="457200"/>
          </a:xfrm>
          <a:prstGeom prst="rect">
            <a:avLst/>
          </a:prstGeom>
        </p:spPr>
        <p:txBody>
          <a:bodyPr anchor="ctr" anchorCtr="0"/>
          <a:lstStyle>
            <a:lvl1pPr>
              <a:buNone/>
              <a:defRPr b="0" baseline="0">
                <a:solidFill>
                  <a:schemeClr val="tx1"/>
                </a:solidFill>
              </a:defRPr>
            </a:lvl1pPr>
          </a:lstStyle>
          <a:p>
            <a:pPr lvl="0"/>
            <a:r>
              <a:rPr lang="en-US" dirty="0" smtClean="0"/>
              <a:t>Chapter Title</a:t>
            </a:r>
            <a:endParaRPr lang="en-US" dirty="0"/>
          </a:p>
        </p:txBody>
      </p:sp>
      <p:sp>
        <p:nvSpPr>
          <p:cNvPr id="9" name="ChapterSubTitle" hidden="1"/>
          <p:cNvSpPr>
            <a:spLocks noGrp="1"/>
          </p:cNvSpPr>
          <p:nvPr>
            <p:ph type="body" sz="quarter" idx="12" hasCustomPrompt="1"/>
          </p:nvPr>
        </p:nvSpPr>
        <p:spPr>
          <a:xfrm>
            <a:off x="304800" y="1524000"/>
            <a:ext cx="3352800" cy="533400"/>
          </a:xfrm>
          <a:prstGeom prst="rect">
            <a:avLst/>
          </a:prstGeom>
        </p:spPr>
        <p:txBody>
          <a:bodyPr anchor="ctr" anchorCtr="0"/>
          <a:lstStyle>
            <a:lvl1pPr>
              <a:buNone/>
              <a:defRPr/>
            </a:lvl1pPr>
          </a:lstStyle>
          <a:p>
            <a:pPr lvl="0"/>
            <a:r>
              <a:rPr lang="en-US" dirty="0" smtClean="0"/>
              <a:t>Chapter </a:t>
            </a:r>
            <a:r>
              <a:rPr lang="en-US" dirty="0" err="1" smtClean="0"/>
              <a:t>SubTitle</a:t>
            </a:r>
            <a:endParaRPr lang="en-US" dirty="0"/>
          </a:p>
        </p:txBody>
      </p:sp>
      <p:sp>
        <p:nvSpPr>
          <p:cNvPr id="10" name="SectionNumber" hidden="1"/>
          <p:cNvSpPr>
            <a:spLocks noGrp="1"/>
          </p:cNvSpPr>
          <p:nvPr>
            <p:ph type="body" sz="quarter" idx="13" hasCustomPrompt="1"/>
          </p:nvPr>
        </p:nvSpPr>
        <p:spPr>
          <a:xfrm>
            <a:off x="152400" y="0"/>
            <a:ext cx="1905000" cy="1371600"/>
          </a:xfrm>
          <a:prstGeom prst="rect">
            <a:avLst/>
          </a:prstGeom>
        </p:spPr>
        <p:txBody>
          <a:bodyPr anchor="ctr" anchorCtr="0"/>
          <a:lstStyle>
            <a:lvl1pPr algn="ctr">
              <a:buNone/>
              <a:defRPr sz="7200" b="1">
                <a:solidFill>
                  <a:srgbClr val="C30075"/>
                </a:solidFill>
              </a:defRPr>
            </a:lvl1pPr>
          </a:lstStyle>
          <a:p>
            <a:pPr lvl="0"/>
            <a:r>
              <a:rPr lang="en-US" dirty="0" smtClean="0"/>
              <a:t>SC#</a:t>
            </a:r>
            <a:endParaRPr lang="en-US" dirty="0"/>
          </a:p>
        </p:txBody>
      </p:sp>
      <p:sp>
        <p:nvSpPr>
          <p:cNvPr id="11" name="SectionTitle" hidden="1"/>
          <p:cNvSpPr>
            <a:spLocks noGrp="1"/>
          </p:cNvSpPr>
          <p:nvPr>
            <p:ph type="body" sz="quarter" idx="14" hasCustomPrompt="1"/>
          </p:nvPr>
        </p:nvSpPr>
        <p:spPr>
          <a:xfrm>
            <a:off x="2362200" y="0"/>
            <a:ext cx="6629400" cy="1371600"/>
          </a:xfrm>
          <a:prstGeom prst="rect">
            <a:avLst/>
          </a:prstGeom>
        </p:spPr>
        <p:txBody>
          <a:bodyPr anchor="ctr" anchorCtr="0"/>
          <a:lstStyle>
            <a:lvl1pPr>
              <a:buNone/>
              <a:defRPr b="1"/>
            </a:lvl1pPr>
          </a:lstStyle>
          <a:p>
            <a:pPr lvl="0"/>
            <a:r>
              <a:rPr lang="en-US" dirty="0" err="1" smtClean="0"/>
              <a:t>SectionTitle</a:t>
            </a:r>
            <a:endParaRPr lang="en-US" dirty="0"/>
          </a:p>
        </p:txBody>
      </p:sp>
      <p:sp>
        <p:nvSpPr>
          <p:cNvPr id="12" name="ObjectiveNumber" hidden="1"/>
          <p:cNvSpPr>
            <a:spLocks noGrp="1"/>
          </p:cNvSpPr>
          <p:nvPr>
            <p:ph type="body" sz="quarter" idx="15" hasCustomPrompt="1"/>
          </p:nvPr>
        </p:nvSpPr>
        <p:spPr>
          <a:xfrm>
            <a:off x="41096" y="1468348"/>
            <a:ext cx="914400" cy="457200"/>
          </a:xfrm>
          <a:prstGeom prst="rect">
            <a:avLst/>
          </a:prstGeom>
        </p:spPr>
        <p:txBody>
          <a:bodyPr anchor="ctr" anchorCtr="0"/>
          <a:lstStyle>
            <a:lvl1pPr algn="ctr">
              <a:buNone/>
              <a:defRPr sz="2800">
                <a:solidFill>
                  <a:srgbClr val="C30075"/>
                </a:solidFill>
              </a:defRPr>
            </a:lvl1pPr>
          </a:lstStyle>
          <a:p>
            <a:pPr lvl="0"/>
            <a:r>
              <a:rPr lang="en-US" dirty="0" smtClean="0"/>
              <a:t>OB#</a:t>
            </a:r>
            <a:endParaRPr lang="en-US" dirty="0"/>
          </a:p>
        </p:txBody>
      </p:sp>
      <p:sp>
        <p:nvSpPr>
          <p:cNvPr id="13" name="Objective" hidden="1"/>
          <p:cNvSpPr>
            <a:spLocks noGrp="1"/>
          </p:cNvSpPr>
          <p:nvPr>
            <p:ph type="body" sz="quarter" idx="16" hasCustomPrompt="1"/>
          </p:nvPr>
        </p:nvSpPr>
        <p:spPr>
          <a:xfrm>
            <a:off x="838200" y="1447800"/>
            <a:ext cx="8153400" cy="533400"/>
          </a:xfrm>
          <a:prstGeom prst="rect">
            <a:avLst/>
          </a:prstGeom>
        </p:spPr>
        <p:txBody>
          <a:bodyPr anchor="ctr" anchorCtr="0"/>
          <a:lstStyle>
            <a:lvl1pPr marL="0" indent="0">
              <a:buNone/>
              <a:defRPr sz="2400">
                <a:solidFill>
                  <a:srgbClr val="C30075"/>
                </a:solidFill>
              </a:defRPr>
            </a:lvl1pPr>
          </a:lstStyle>
          <a:p>
            <a:pPr lvl="0"/>
            <a:r>
              <a:rPr lang="en-US" dirty="0" smtClean="0"/>
              <a:t>Objective</a:t>
            </a:r>
            <a:endParaRPr lang="en-US" dirty="0"/>
          </a:p>
        </p:txBody>
      </p:sp>
      <p:sp>
        <p:nvSpPr>
          <p:cNvPr id="14" name="ItemNumber" hidden="1"/>
          <p:cNvSpPr>
            <a:spLocks noGrp="1"/>
          </p:cNvSpPr>
          <p:nvPr>
            <p:ph type="body" sz="quarter" idx="17" hasCustomPrompt="1"/>
          </p:nvPr>
        </p:nvSpPr>
        <p:spPr>
          <a:xfrm>
            <a:off x="1828800" y="231648"/>
            <a:ext cx="1371600" cy="530352"/>
          </a:xfrm>
          <a:prstGeom prst="rect">
            <a:avLst/>
          </a:prstGeom>
        </p:spPr>
        <p:txBody>
          <a:bodyPr anchor="t" anchorCtr="0"/>
          <a:lstStyle>
            <a:lvl1pPr>
              <a:buNone/>
              <a:defRPr sz="3200" b="0">
                <a:solidFill>
                  <a:schemeClr val="bg1"/>
                </a:solidFill>
                <a:latin typeface="Helvetica" pitchFamily="34" charset="0"/>
              </a:defRPr>
            </a:lvl1pPr>
          </a:lstStyle>
          <a:p>
            <a:pPr lvl="0"/>
            <a:r>
              <a:rPr lang="en-US" dirty="0" smtClean="0"/>
              <a:t>IT#</a:t>
            </a:r>
            <a:endParaRPr lang="en-US" dirty="0"/>
          </a:p>
        </p:txBody>
      </p:sp>
      <p:sp>
        <p:nvSpPr>
          <p:cNvPr id="15" name="ItemTitle"/>
          <p:cNvSpPr>
            <a:spLocks noGrp="1"/>
          </p:cNvSpPr>
          <p:nvPr>
            <p:ph type="body" sz="quarter" idx="18" hasCustomPrompt="1"/>
          </p:nvPr>
        </p:nvSpPr>
        <p:spPr>
          <a:xfrm>
            <a:off x="0" y="42950"/>
            <a:ext cx="9144000" cy="530352"/>
          </a:xfrm>
          <a:prstGeom prst="rect">
            <a:avLst/>
          </a:prstGeom>
          <a:noFill/>
        </p:spPr>
        <p:txBody>
          <a:bodyPr anchor="t" anchorCtr="0"/>
          <a:lstStyle>
            <a:lvl1pPr marL="0" indent="0">
              <a:buNone/>
              <a:defRPr sz="2800" b="1">
                <a:solidFill>
                  <a:schemeClr val="bg1"/>
                </a:solidFill>
              </a:defRPr>
            </a:lvl1pPr>
          </a:lstStyle>
          <a:p>
            <a:pPr lvl="0"/>
            <a:r>
              <a:rPr lang="en-US" dirty="0" err="1" smtClean="0"/>
              <a:t>ItemTitle</a:t>
            </a:r>
            <a:endParaRPr lang="en-US" dirty="0"/>
          </a:p>
        </p:txBody>
      </p:sp>
      <p:sp>
        <p:nvSpPr>
          <p:cNvPr id="16" name="CONS" hidden="1"/>
          <p:cNvSpPr>
            <a:spLocks noGrp="1"/>
          </p:cNvSpPr>
          <p:nvPr>
            <p:ph type="body" sz="quarter" idx="19" hasCustomPrompt="1"/>
          </p:nvPr>
        </p:nvSpPr>
        <p:spPr>
          <a:xfrm>
            <a:off x="6400800" y="6096000"/>
            <a:ext cx="2514600" cy="304800"/>
          </a:xfrm>
          <a:prstGeom prst="rect">
            <a:avLst/>
          </a:prstGeom>
        </p:spPr>
        <p:txBody>
          <a:bodyPr anchor="ctr" anchorCtr="0"/>
          <a:lstStyle>
            <a:lvl1pPr>
              <a:buNone/>
              <a:defRPr sz="2000"/>
            </a:lvl1pPr>
          </a:lstStyle>
          <a:p>
            <a:pPr lvl="0"/>
            <a:r>
              <a:rPr lang="en-US" dirty="0" smtClean="0"/>
              <a:t>CONS</a:t>
            </a:r>
            <a:endParaRPr lang="en-US" dirty="0"/>
          </a:p>
        </p:txBody>
      </p:sp>
      <p:sp>
        <p:nvSpPr>
          <p:cNvPr id="17" name="SlideNumber"/>
          <p:cNvSpPr>
            <a:spLocks noGrp="1"/>
          </p:cNvSpPr>
          <p:nvPr>
            <p:ph type="body" sz="quarter" idx="20" hasCustomPrompt="1"/>
          </p:nvPr>
        </p:nvSpPr>
        <p:spPr>
          <a:xfrm>
            <a:off x="7391400" y="6553200"/>
            <a:ext cx="1524000" cy="228600"/>
          </a:xfrm>
          <a:prstGeom prst="rect">
            <a:avLst/>
          </a:prstGeom>
        </p:spPr>
        <p:txBody>
          <a:bodyPr anchor="ctr" anchorCtr="0"/>
          <a:lstStyle>
            <a:lvl1pPr algn="r">
              <a:buNone/>
              <a:defRPr sz="1800"/>
            </a:lvl1pPr>
          </a:lstStyle>
          <a:p>
            <a:pPr lvl="0"/>
            <a:r>
              <a:rPr lang="en-US" dirty="0" err="1" smtClean="0"/>
              <a:t>SlideNumber</a:t>
            </a:r>
            <a:endParaRPr lang="en-US" dirty="0"/>
          </a:p>
        </p:txBody>
      </p:sp>
      <p:sp>
        <p:nvSpPr>
          <p:cNvPr id="18" name="Copyright" hidden="1"/>
          <p:cNvSpPr>
            <a:spLocks noGrp="1"/>
          </p:cNvSpPr>
          <p:nvPr>
            <p:ph type="body" sz="quarter" idx="21" hasCustomPrompt="1"/>
          </p:nvPr>
        </p:nvSpPr>
        <p:spPr>
          <a:xfrm>
            <a:off x="1143000" y="6553200"/>
            <a:ext cx="5943600" cy="228600"/>
          </a:xfrm>
          <a:prstGeom prst="rect">
            <a:avLst/>
          </a:prstGeom>
        </p:spPr>
        <p:txBody>
          <a:bodyPr anchor="ctr" anchorCtr="0"/>
          <a:lstStyle>
            <a:lvl1pPr algn="ctr">
              <a:buNone/>
              <a:defRPr sz="1000"/>
            </a:lvl1pPr>
          </a:lstStyle>
          <a:p>
            <a:pPr lvl="0"/>
            <a:r>
              <a:rPr lang="en-US" dirty="0" smtClean="0"/>
              <a:t>Copyright</a:t>
            </a:r>
            <a:endParaRPr lang="en-US" dirty="0"/>
          </a:p>
        </p:txBody>
      </p:sp>
    </p:spTree>
    <p:extLst>
      <p:ext uri="{BB962C8B-B14F-4D97-AF65-F5344CB8AC3E}">
        <p14:creationId xmlns:p14="http://schemas.microsoft.com/office/powerpoint/2010/main" val="247951390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8466" y="-8468"/>
            <a:ext cx="9169804" cy="6874935"/>
            <a:chOff x="-8466" y="-8468"/>
            <a:chExt cx="9169804" cy="6874935"/>
          </a:xfrm>
        </p:grpSpPr>
        <p:cxnSp>
          <p:nvCxnSpPr>
            <p:cNvPr id="17" name="Straight Connector 16"/>
            <p:cNvCxnSpPr/>
            <p:nvPr/>
          </p:nvCxnSpPr>
          <p:spPr>
            <a:xfrm flipV="1">
              <a:off x="5130830" y="4175605"/>
              <a:ext cx="4022475" cy="2682396"/>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042707"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sp>
          <p:nvSpPr>
            <p:cNvPr id="19" name="Freeform 18"/>
            <p:cNvSpPr/>
            <p:nvPr/>
          </p:nvSpPr>
          <p:spPr>
            <a:xfrm>
              <a:off x="6891896" y="1"/>
              <a:ext cx="2269442" cy="6866466"/>
            </a:xfrm>
            <a:custGeom>
              <a:avLst/>
              <a:gdLst/>
              <a:ahLst/>
              <a:cxnLst/>
              <a:rect l="l" t="t" r="r" b="b"/>
              <a:pathLst>
                <a:path w="2269442" h="6866466">
                  <a:moveTo>
                    <a:pt x="2023534" y="0"/>
                  </a:moveTo>
                  <a:lnTo>
                    <a:pt x="0" y="6858000"/>
                  </a:lnTo>
                  <a:lnTo>
                    <a:pt x="2269067" y="6866466"/>
                  </a:lnTo>
                  <a:cubicBezTo>
                    <a:pt x="2271889" y="4580466"/>
                    <a:pt x="2257778" y="2294466"/>
                    <a:pt x="2260600" y="8466"/>
                  </a:cubicBezTo>
                  <a:lnTo>
                    <a:pt x="2023534"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Freeform 19"/>
            <p:cNvSpPr/>
            <p:nvPr/>
          </p:nvSpPr>
          <p:spPr>
            <a:xfrm>
              <a:off x="7205158" y="-8467"/>
              <a:ext cx="1948147" cy="6866467"/>
            </a:xfrm>
            <a:custGeom>
              <a:avLst/>
              <a:gdLst/>
              <a:ahLst/>
              <a:cxnLst/>
              <a:rect l="l" t="t" r="r" b="b"/>
              <a:pathLst>
                <a:path w="1948147" h="6866467">
                  <a:moveTo>
                    <a:pt x="0" y="0"/>
                  </a:moveTo>
                  <a:lnTo>
                    <a:pt x="1202267" y="6866467"/>
                  </a:lnTo>
                  <a:lnTo>
                    <a:pt x="1947333" y="6866467"/>
                  </a:lnTo>
                  <a:cubicBezTo>
                    <a:pt x="1944511" y="4577645"/>
                    <a:pt x="1950155" y="2288822"/>
                    <a:pt x="1947333" y="0"/>
                  </a:cubicBez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Freeform 20"/>
            <p:cNvSpPr/>
            <p:nvPr/>
          </p:nvSpPr>
          <p:spPr>
            <a:xfrm>
              <a:off x="6637896" y="3920066"/>
              <a:ext cx="2513565" cy="2937933"/>
            </a:xfrm>
            <a:custGeom>
              <a:avLst/>
              <a:gdLst/>
              <a:ahLst/>
              <a:cxnLst/>
              <a:rect l="l" t="t" r="r" b="b"/>
              <a:pathLst>
                <a:path w="3259667" h="3810000">
                  <a:moveTo>
                    <a:pt x="0" y="3810000"/>
                  </a:moveTo>
                  <a:lnTo>
                    <a:pt x="3251200" y="0"/>
                  </a:lnTo>
                  <a:cubicBezTo>
                    <a:pt x="3254022" y="1270000"/>
                    <a:pt x="3256845" y="2540000"/>
                    <a:pt x="3259667" y="3810000"/>
                  </a:cubicBezTo>
                  <a:lnTo>
                    <a:pt x="0" y="3810000"/>
                  </a:lnTo>
                  <a:close/>
                </a:path>
              </a:pathLst>
            </a:cu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21"/>
            <p:cNvSpPr/>
            <p:nvPr/>
          </p:nvSpPr>
          <p:spPr>
            <a:xfrm>
              <a:off x="7010429" y="-8467"/>
              <a:ext cx="2142876" cy="6866467"/>
            </a:xfrm>
            <a:custGeom>
              <a:avLst/>
              <a:gdLst/>
              <a:ahLst/>
              <a:cxnLst/>
              <a:rect l="l" t="t" r="r" b="b"/>
              <a:pathLst>
                <a:path w="2853267" h="6866467">
                  <a:moveTo>
                    <a:pt x="0" y="0"/>
                  </a:moveTo>
                  <a:lnTo>
                    <a:pt x="2472267" y="6866467"/>
                  </a:lnTo>
                  <a:lnTo>
                    <a:pt x="2853267" y="6858000"/>
                  </a:lnTo>
                  <a:lnTo>
                    <a:pt x="2853267" y="0"/>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Freeform 22"/>
            <p:cNvSpPr/>
            <p:nvPr/>
          </p:nvSpPr>
          <p:spPr>
            <a:xfrm>
              <a:off x="8295776" y="-8467"/>
              <a:ext cx="857530" cy="6866467"/>
            </a:xfrm>
            <a:custGeom>
              <a:avLst/>
              <a:gdLst/>
              <a:ahLst/>
              <a:cxnLst/>
              <a:rect l="l" t="t" r="r" b="b"/>
              <a:pathLst>
                <a:path w="1286933" h="6866467">
                  <a:moveTo>
                    <a:pt x="1016000" y="0"/>
                  </a:moveTo>
                  <a:lnTo>
                    <a:pt x="0" y="6866467"/>
                  </a:lnTo>
                  <a:lnTo>
                    <a:pt x="1286933" y="6866467"/>
                  </a:lnTo>
                  <a:cubicBezTo>
                    <a:pt x="1284111" y="4577645"/>
                    <a:pt x="1281288" y="2288822"/>
                    <a:pt x="1278466" y="0"/>
                  </a:cubicBezTo>
                  <a:lnTo>
                    <a:pt x="1016000"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Freeform 23"/>
            <p:cNvSpPr/>
            <p:nvPr/>
          </p:nvSpPr>
          <p:spPr>
            <a:xfrm>
              <a:off x="8077231" y="-8468"/>
              <a:ext cx="1066770" cy="6866467"/>
            </a:xfrm>
            <a:custGeom>
              <a:avLst/>
              <a:gdLst/>
              <a:ahLst/>
              <a:cxnLst/>
              <a:rect l="l" t="t" r="r" b="b"/>
              <a:pathLst>
                <a:path w="1270244" h="6866467">
                  <a:moveTo>
                    <a:pt x="0" y="0"/>
                  </a:moveTo>
                  <a:lnTo>
                    <a:pt x="1117600" y="6866467"/>
                  </a:lnTo>
                  <a:lnTo>
                    <a:pt x="1270000" y="6866467"/>
                  </a:lnTo>
                  <a:cubicBezTo>
                    <a:pt x="1272822" y="4574822"/>
                    <a:pt x="1250245" y="2291645"/>
                    <a:pt x="1253067" y="0"/>
                  </a:cubicBez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Freeform 24"/>
            <p:cNvSpPr/>
            <p:nvPr/>
          </p:nvSpPr>
          <p:spPr>
            <a:xfrm>
              <a:off x="8060297" y="4893733"/>
              <a:ext cx="1094086" cy="1964267"/>
            </a:xfrm>
            <a:custGeom>
              <a:avLst/>
              <a:gdLst/>
              <a:ahLst/>
              <a:cxnLst/>
              <a:rect l="l" t="t" r="r" b="b"/>
              <a:pathLst>
                <a:path w="1820333" h="3268133">
                  <a:moveTo>
                    <a:pt x="0" y="3268133"/>
                  </a:moveTo>
                  <a:lnTo>
                    <a:pt x="1811866" y="0"/>
                  </a:lnTo>
                  <a:cubicBezTo>
                    <a:pt x="1814688" y="1086555"/>
                    <a:pt x="1817511" y="2173111"/>
                    <a:pt x="1820333" y="3259666"/>
                  </a:cubicBezTo>
                  <a:lnTo>
                    <a:pt x="0" y="3268133"/>
                  </a:lnTo>
                  <a:close/>
                </a:path>
              </a:pathLst>
            </a:cu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Freeform 27"/>
            <p:cNvSpPr/>
            <p:nvPr/>
          </p:nvSpPr>
          <p:spPr>
            <a:xfrm>
              <a:off x="-8466" y="-8468"/>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130595" y="2404534"/>
            <a:ext cx="5826719" cy="1646302"/>
          </a:xfrm>
        </p:spPr>
        <p:txBody>
          <a:bodyPr anchor="b">
            <a:noAutofit/>
          </a:bodyPr>
          <a:lstStyle>
            <a:lvl1pPr algn="r">
              <a:defRPr sz="5400">
                <a:solidFill>
                  <a:schemeClr val="accent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130595" y="4050834"/>
            <a:ext cx="5826719"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E7A23A7E-190C-4FCE-AB95-B5FB2941DCFD}" type="datetime1">
              <a:rPr lang="en-US" smtClean="0">
                <a:solidFill>
                  <a:prstClr val="black">
                    <a:tint val="75000"/>
                  </a:prstClr>
                </a:solidFill>
              </a:rPr>
              <a:t>1/17/2017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smtClean="0">
                <a:solidFill>
                  <a:prstClr val="black">
                    <a:tint val="75000"/>
                  </a:prstClr>
                </a:solidFill>
              </a:rPr>
              <a:t>Semester II 2016/2017</a:t>
            </a:r>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DCB23F9D-7E7B-4F79-99EA-2B54EFDA516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67629489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0B4140F-BB6F-4A53-AA0C-1C121878DFD2}" type="datetime1">
              <a:rPr lang="en-US" smtClean="0">
                <a:solidFill>
                  <a:prstClr val="black">
                    <a:tint val="75000"/>
                  </a:prstClr>
                </a:solidFill>
              </a:rPr>
              <a:t>1/17/2017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smtClean="0">
                <a:solidFill>
                  <a:prstClr val="black">
                    <a:tint val="75000"/>
                  </a:prstClr>
                </a:solidFill>
              </a:rPr>
              <a:t>Semester II 2016/2017</a:t>
            </a: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DCB23F9D-7E7B-4F79-99EA-2B54EFDA516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1184039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9598" y="2700868"/>
            <a:ext cx="6347715" cy="1826581"/>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09598" y="4527448"/>
            <a:ext cx="6347715"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E80BF62-3542-4018-8A22-04164FFAF011}" type="datetime1">
              <a:rPr lang="en-US" smtClean="0">
                <a:solidFill>
                  <a:prstClr val="black">
                    <a:tint val="75000"/>
                  </a:prstClr>
                </a:solidFill>
              </a:rPr>
              <a:t>1/17/2017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smtClean="0">
                <a:solidFill>
                  <a:prstClr val="black">
                    <a:tint val="75000"/>
                  </a:prstClr>
                </a:solidFill>
              </a:rPr>
              <a:t>Semester II 2016/2017</a:t>
            </a: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DCB23F9D-7E7B-4F79-99EA-2B54EFDA516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16243856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609600"/>
            <a:ext cx="6347714" cy="1320800"/>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09600" y="2160589"/>
            <a:ext cx="3088109" cy="3880772"/>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3869204" y="2160590"/>
            <a:ext cx="3088110" cy="388077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D926F4B2-137C-4A14-AF4C-E3C377FDAC34}" type="datetime1">
              <a:rPr lang="en-US" smtClean="0">
                <a:solidFill>
                  <a:prstClr val="black">
                    <a:tint val="75000"/>
                  </a:prstClr>
                </a:solidFill>
              </a:rPr>
              <a:t>1/17/2017</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r>
              <a:rPr lang="en-US" smtClean="0">
                <a:solidFill>
                  <a:prstClr val="black">
                    <a:tint val="75000"/>
                  </a:prstClr>
                </a:solidFill>
              </a:rPr>
              <a:t>Semester II 2016/2017</a:t>
            </a:r>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DCB23F9D-7E7B-4F79-99EA-2B54EFDA516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00406314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599" y="609600"/>
            <a:ext cx="6347713" cy="1320800"/>
          </a:xfrm>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609599" y="2160983"/>
            <a:ext cx="309067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599" y="2737246"/>
            <a:ext cx="3090672" cy="330411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3866640" y="2160983"/>
            <a:ext cx="309067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3866640" y="2737246"/>
            <a:ext cx="3090672" cy="330411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4E082D46-4298-4B4A-AEC5-E19E25D3A764}" type="datetime1">
              <a:rPr lang="en-US" smtClean="0">
                <a:solidFill>
                  <a:prstClr val="black">
                    <a:tint val="75000"/>
                  </a:prstClr>
                </a:solidFill>
              </a:rPr>
              <a:t>1/17/2017</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r>
              <a:rPr lang="en-US" smtClean="0">
                <a:solidFill>
                  <a:prstClr val="black">
                    <a:tint val="75000"/>
                  </a:prstClr>
                </a:solidFill>
              </a:rPr>
              <a:t>Semester II 2016/2017</a:t>
            </a:r>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DCB23F9D-7E7B-4F79-99EA-2B54EFDA516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4220607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599" y="609600"/>
            <a:ext cx="6347714" cy="1320800"/>
          </a:xfr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42BD5C9B-71B2-4AF2-884D-0D319C2072BE}" type="datetime1">
              <a:rPr lang="en-US" smtClean="0">
                <a:solidFill>
                  <a:prstClr val="black">
                    <a:tint val="75000"/>
                  </a:prstClr>
                </a:solidFill>
              </a:rPr>
              <a:t>1/17/2017</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r>
              <a:rPr lang="en-US" smtClean="0">
                <a:solidFill>
                  <a:prstClr val="black">
                    <a:tint val="75000"/>
                  </a:prstClr>
                </a:solidFill>
              </a:rPr>
              <a:t>Semester II 2016/2017</a:t>
            </a:r>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DCB23F9D-7E7B-4F79-99EA-2B54EFDA516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42206679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088F139-88DC-4D96-A794-51DF49D69CA3}" type="datetime1">
              <a:rPr lang="en-US" smtClean="0">
                <a:solidFill>
                  <a:prstClr val="black">
                    <a:tint val="75000"/>
                  </a:prstClr>
                </a:solidFill>
              </a:rPr>
              <a:t>1/17/2017</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r>
              <a:rPr lang="en-US" smtClean="0">
                <a:solidFill>
                  <a:prstClr val="black">
                    <a:tint val="75000"/>
                  </a:prstClr>
                </a:solidFill>
              </a:rPr>
              <a:t>Semester II 2016/2017</a:t>
            </a:r>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DCB23F9D-7E7B-4F79-99EA-2B54EFDA516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5139865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s">
    <p:spTree>
      <p:nvGrpSpPr>
        <p:cNvPr id="1" name=""/>
        <p:cNvGrpSpPr/>
        <p:nvPr/>
      </p:nvGrpSpPr>
      <p:grpSpPr>
        <a:xfrm>
          <a:off x="0" y="0"/>
          <a:ext cx="0" cy="0"/>
          <a:chOff x="0" y="0"/>
          <a:chExt cx="0" cy="0"/>
        </a:xfrm>
      </p:grpSpPr>
      <p:sp>
        <p:nvSpPr>
          <p:cNvPr id="2" name="Rounded Rectangle 1"/>
          <p:cNvSpPr/>
          <p:nvPr userDrawn="1"/>
        </p:nvSpPr>
        <p:spPr>
          <a:xfrm>
            <a:off x="143540" y="76200"/>
            <a:ext cx="8848060" cy="6553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hapterTitle"/>
          <p:cNvSpPr>
            <a:spLocks noGrp="1"/>
          </p:cNvSpPr>
          <p:nvPr>
            <p:ph type="body" sz="quarter" idx="11" hasCustomPrompt="1"/>
          </p:nvPr>
        </p:nvSpPr>
        <p:spPr>
          <a:xfrm>
            <a:off x="457200" y="30354"/>
            <a:ext cx="6172200" cy="1447800"/>
          </a:xfrm>
          <a:prstGeom prst="rect">
            <a:avLst/>
          </a:prstGeom>
        </p:spPr>
        <p:txBody>
          <a:bodyPr anchor="ctr" anchorCtr="0"/>
          <a:lstStyle>
            <a:lvl1pPr marL="0" indent="0" algn="l">
              <a:defRPr sz="3600" b="1">
                <a:solidFill>
                  <a:srgbClr val="196AB4"/>
                </a:solidFill>
                <a:latin typeface="Arial" pitchFamily="34" charset="0"/>
                <a:cs typeface="Arial" pitchFamily="34" charset="0"/>
              </a:defRPr>
            </a:lvl1pPr>
            <a:lvl2pPr>
              <a:defRPr sz="2800">
                <a:latin typeface="Calibri"/>
              </a:defRPr>
            </a:lvl2pPr>
            <a:lvl3pPr>
              <a:defRPr sz="2800">
                <a:latin typeface="Calibri"/>
              </a:defRPr>
            </a:lvl3pPr>
            <a:lvl4pPr>
              <a:defRPr sz="2800">
                <a:latin typeface="Calibri"/>
              </a:defRPr>
            </a:lvl4pPr>
            <a:lvl5pPr>
              <a:defRPr sz="2800">
                <a:latin typeface="Calibri"/>
              </a:defRPr>
            </a:lvl5pPr>
          </a:lstStyle>
          <a:p>
            <a:pPr marL="342900" lvl="0" indent="-342900" algn="l" defTabSz="914400" rtl="0" eaLnBrk="1" latinLnBrk="0" hangingPunct="1">
              <a:spcBef>
                <a:spcPct val="20000"/>
              </a:spcBef>
              <a:buFont typeface="Arial" pitchFamily="34" charset="0"/>
              <a:buNone/>
            </a:pPr>
            <a:r>
              <a:rPr lang="en-US" dirty="0" err="1" smtClean="0"/>
              <a:t>ChapterTitle</a:t>
            </a:r>
            <a:endParaRPr lang="en-US" dirty="0"/>
          </a:p>
        </p:txBody>
      </p:sp>
      <p:sp>
        <p:nvSpPr>
          <p:cNvPr id="8" name="ChapterSubTitle" hidden="1"/>
          <p:cNvSpPr>
            <a:spLocks noGrp="1"/>
          </p:cNvSpPr>
          <p:nvPr>
            <p:ph type="body" sz="quarter" idx="12" hasCustomPrompt="1"/>
          </p:nvPr>
        </p:nvSpPr>
        <p:spPr>
          <a:xfrm>
            <a:off x="1270000" y="1270000"/>
            <a:ext cx="5080000" cy="444500"/>
          </a:xfrm>
          <a:prstGeom prst="rect">
            <a:avLst/>
          </a:prstGeom>
        </p:spPr>
        <p:txBody>
          <a:bodyPr/>
          <a:lstStyle>
            <a:lvl1pPr marL="0" indent="0">
              <a:defRPr sz="2800">
                <a:latin typeface="Calibri"/>
              </a:defRPr>
            </a:lvl1pPr>
            <a:lvl2pPr>
              <a:defRPr sz="2800">
                <a:latin typeface="Calibri"/>
              </a:defRPr>
            </a:lvl2pPr>
            <a:lvl3pPr>
              <a:defRPr sz="2800">
                <a:latin typeface="Calibri"/>
              </a:defRPr>
            </a:lvl3pPr>
            <a:lvl4pPr>
              <a:defRPr sz="2800">
                <a:latin typeface="Calibri"/>
              </a:defRPr>
            </a:lvl4pPr>
            <a:lvl5pPr>
              <a:defRPr sz="2800">
                <a:latin typeface="Calibri"/>
              </a:defRPr>
            </a:lvl5pPr>
          </a:lstStyle>
          <a:p>
            <a:pPr marL="342900" lvl="0" indent="-342900" algn="l" defTabSz="914400" rtl="0" eaLnBrk="1" latinLnBrk="0" hangingPunct="1">
              <a:spcBef>
                <a:spcPct val="20000"/>
              </a:spcBef>
              <a:buFont typeface="Arial" pitchFamily="34" charset="0"/>
              <a:buNone/>
            </a:pPr>
            <a:r>
              <a:rPr lang="en-US" smtClean="0"/>
              <a:t>ChapterSubTitle</a:t>
            </a:r>
            <a:endParaRPr lang="en-US"/>
          </a:p>
        </p:txBody>
      </p:sp>
      <p:sp>
        <p:nvSpPr>
          <p:cNvPr id="9" name="SectionNumber" hidden="1"/>
          <p:cNvSpPr>
            <a:spLocks noGrp="1"/>
          </p:cNvSpPr>
          <p:nvPr>
            <p:ph type="body" sz="quarter" idx="13" hasCustomPrompt="1"/>
          </p:nvPr>
        </p:nvSpPr>
        <p:spPr>
          <a:xfrm>
            <a:off x="1270000" y="1778000"/>
            <a:ext cx="5080000" cy="444500"/>
          </a:xfrm>
          <a:prstGeom prst="rect">
            <a:avLst/>
          </a:prstGeom>
        </p:spPr>
        <p:txBody>
          <a:bodyPr/>
          <a:lstStyle>
            <a:lvl1pPr marL="0" indent="0">
              <a:defRPr sz="2800">
                <a:latin typeface="Calibri"/>
              </a:defRPr>
            </a:lvl1pPr>
            <a:lvl2pPr>
              <a:defRPr sz="2800">
                <a:latin typeface="Calibri"/>
              </a:defRPr>
            </a:lvl2pPr>
            <a:lvl3pPr>
              <a:defRPr sz="2800">
                <a:latin typeface="Calibri"/>
              </a:defRPr>
            </a:lvl3pPr>
            <a:lvl4pPr>
              <a:defRPr sz="2800">
                <a:latin typeface="Calibri"/>
              </a:defRPr>
            </a:lvl4pPr>
            <a:lvl5pPr>
              <a:defRPr sz="2800">
                <a:latin typeface="Calibri"/>
              </a:defRPr>
            </a:lvl5pPr>
          </a:lstStyle>
          <a:p>
            <a:pPr marL="342900" lvl="0" indent="-342900" algn="l" defTabSz="914400" rtl="0" eaLnBrk="1" latinLnBrk="0" hangingPunct="1">
              <a:spcBef>
                <a:spcPct val="20000"/>
              </a:spcBef>
              <a:buFont typeface="Arial" pitchFamily="34" charset="0"/>
              <a:buNone/>
            </a:pPr>
            <a:r>
              <a:rPr lang="en-US" smtClean="0"/>
              <a:t>SectionNumber</a:t>
            </a:r>
            <a:endParaRPr lang="en-US"/>
          </a:p>
        </p:txBody>
      </p:sp>
      <p:sp>
        <p:nvSpPr>
          <p:cNvPr id="10" name="SectionTitle" hidden="1"/>
          <p:cNvSpPr>
            <a:spLocks noGrp="1"/>
          </p:cNvSpPr>
          <p:nvPr>
            <p:ph type="body" sz="quarter" idx="14" hasCustomPrompt="1"/>
          </p:nvPr>
        </p:nvSpPr>
        <p:spPr>
          <a:xfrm>
            <a:off x="1270000" y="2286000"/>
            <a:ext cx="5080000" cy="444500"/>
          </a:xfrm>
          <a:prstGeom prst="rect">
            <a:avLst/>
          </a:prstGeom>
        </p:spPr>
        <p:txBody>
          <a:bodyPr/>
          <a:lstStyle>
            <a:lvl1pPr marL="0" indent="0">
              <a:defRPr sz="2800">
                <a:latin typeface="Calibri"/>
              </a:defRPr>
            </a:lvl1pPr>
            <a:lvl2pPr>
              <a:defRPr sz="2800">
                <a:latin typeface="Calibri"/>
              </a:defRPr>
            </a:lvl2pPr>
            <a:lvl3pPr>
              <a:defRPr sz="2800">
                <a:latin typeface="Calibri"/>
              </a:defRPr>
            </a:lvl3pPr>
            <a:lvl4pPr>
              <a:defRPr sz="2800">
                <a:latin typeface="Calibri"/>
              </a:defRPr>
            </a:lvl4pPr>
            <a:lvl5pPr>
              <a:defRPr sz="2800">
                <a:latin typeface="Calibri"/>
              </a:defRPr>
            </a:lvl5pPr>
          </a:lstStyle>
          <a:p>
            <a:pPr marL="342900" lvl="0" indent="-342900" algn="l" defTabSz="914400" rtl="0" eaLnBrk="1" latinLnBrk="0" hangingPunct="1">
              <a:spcBef>
                <a:spcPct val="20000"/>
              </a:spcBef>
              <a:buFont typeface="Arial" pitchFamily="34" charset="0"/>
              <a:buNone/>
            </a:pPr>
            <a:r>
              <a:rPr lang="en-US" smtClean="0"/>
              <a:t>SectionTitle</a:t>
            </a:r>
            <a:endParaRPr lang="en-US"/>
          </a:p>
        </p:txBody>
      </p:sp>
      <p:sp>
        <p:nvSpPr>
          <p:cNvPr id="11" name="ObjectiveNumber" hidden="1"/>
          <p:cNvSpPr>
            <a:spLocks noGrp="1"/>
          </p:cNvSpPr>
          <p:nvPr>
            <p:ph type="body" sz="quarter" idx="15" hasCustomPrompt="1"/>
          </p:nvPr>
        </p:nvSpPr>
        <p:spPr>
          <a:xfrm>
            <a:off x="1270000" y="2794000"/>
            <a:ext cx="5080000" cy="444500"/>
          </a:xfrm>
          <a:prstGeom prst="rect">
            <a:avLst/>
          </a:prstGeom>
        </p:spPr>
        <p:txBody>
          <a:bodyPr/>
          <a:lstStyle>
            <a:lvl1pPr marL="0" indent="0">
              <a:defRPr sz="2800">
                <a:latin typeface="Calibri"/>
              </a:defRPr>
            </a:lvl1pPr>
            <a:lvl2pPr>
              <a:defRPr sz="2800">
                <a:latin typeface="Calibri"/>
              </a:defRPr>
            </a:lvl2pPr>
            <a:lvl3pPr>
              <a:defRPr sz="2800">
                <a:latin typeface="Calibri"/>
              </a:defRPr>
            </a:lvl3pPr>
            <a:lvl4pPr>
              <a:defRPr sz="2800">
                <a:latin typeface="Calibri"/>
              </a:defRPr>
            </a:lvl4pPr>
            <a:lvl5pPr>
              <a:defRPr sz="2800">
                <a:latin typeface="Calibri"/>
              </a:defRPr>
            </a:lvl5pPr>
          </a:lstStyle>
          <a:p>
            <a:pPr marL="342900" lvl="0" indent="-342900" algn="l" defTabSz="914400" rtl="0" eaLnBrk="1" latinLnBrk="0" hangingPunct="1">
              <a:spcBef>
                <a:spcPct val="20000"/>
              </a:spcBef>
              <a:buFont typeface="Arial" pitchFamily="34" charset="0"/>
              <a:buNone/>
            </a:pPr>
            <a:r>
              <a:rPr lang="en-US" smtClean="0"/>
              <a:t>ObjectiveNumber</a:t>
            </a:r>
            <a:endParaRPr lang="en-US"/>
          </a:p>
        </p:txBody>
      </p:sp>
      <p:sp>
        <p:nvSpPr>
          <p:cNvPr id="12" name="Objective" hidden="1"/>
          <p:cNvSpPr>
            <a:spLocks noGrp="1"/>
          </p:cNvSpPr>
          <p:nvPr>
            <p:ph type="body" sz="quarter" idx="16" hasCustomPrompt="1"/>
          </p:nvPr>
        </p:nvSpPr>
        <p:spPr>
          <a:xfrm>
            <a:off x="1270000" y="3302000"/>
            <a:ext cx="5080000" cy="444500"/>
          </a:xfrm>
          <a:prstGeom prst="rect">
            <a:avLst/>
          </a:prstGeom>
        </p:spPr>
        <p:txBody>
          <a:bodyPr/>
          <a:lstStyle>
            <a:lvl1pPr marL="0" indent="0">
              <a:defRPr sz="2800">
                <a:latin typeface="Calibri"/>
              </a:defRPr>
            </a:lvl1pPr>
            <a:lvl2pPr>
              <a:defRPr sz="2800">
                <a:latin typeface="Calibri"/>
              </a:defRPr>
            </a:lvl2pPr>
            <a:lvl3pPr>
              <a:defRPr sz="2800">
                <a:latin typeface="Calibri"/>
              </a:defRPr>
            </a:lvl3pPr>
            <a:lvl4pPr>
              <a:defRPr sz="2800">
                <a:latin typeface="Calibri"/>
              </a:defRPr>
            </a:lvl4pPr>
            <a:lvl5pPr>
              <a:defRPr sz="2800">
                <a:latin typeface="Calibri"/>
              </a:defRPr>
            </a:lvl5pPr>
          </a:lstStyle>
          <a:p>
            <a:pPr marL="342900" lvl="0" indent="-342900" algn="l" defTabSz="914400" rtl="0" eaLnBrk="1" latinLnBrk="0" hangingPunct="1">
              <a:spcBef>
                <a:spcPct val="20000"/>
              </a:spcBef>
              <a:buFont typeface="Arial" pitchFamily="34" charset="0"/>
              <a:buNone/>
            </a:pPr>
            <a:r>
              <a:rPr lang="en-US" smtClean="0"/>
              <a:t>Objective</a:t>
            </a:r>
            <a:endParaRPr lang="en-US"/>
          </a:p>
        </p:txBody>
      </p:sp>
      <p:sp>
        <p:nvSpPr>
          <p:cNvPr id="13" name="ItemNumber" hidden="1"/>
          <p:cNvSpPr>
            <a:spLocks noGrp="1"/>
          </p:cNvSpPr>
          <p:nvPr>
            <p:ph type="body" sz="quarter" idx="17" hasCustomPrompt="1"/>
          </p:nvPr>
        </p:nvSpPr>
        <p:spPr>
          <a:xfrm>
            <a:off x="1270000" y="3810000"/>
            <a:ext cx="5080000" cy="444500"/>
          </a:xfrm>
          <a:prstGeom prst="rect">
            <a:avLst/>
          </a:prstGeom>
        </p:spPr>
        <p:txBody>
          <a:bodyPr/>
          <a:lstStyle>
            <a:lvl1pPr marL="0" indent="0">
              <a:defRPr sz="2800">
                <a:latin typeface="Calibri"/>
              </a:defRPr>
            </a:lvl1pPr>
            <a:lvl2pPr>
              <a:defRPr sz="2800">
                <a:latin typeface="Calibri"/>
              </a:defRPr>
            </a:lvl2pPr>
            <a:lvl3pPr>
              <a:defRPr sz="2800">
                <a:latin typeface="Calibri"/>
              </a:defRPr>
            </a:lvl3pPr>
            <a:lvl4pPr>
              <a:defRPr sz="2800">
                <a:latin typeface="Calibri"/>
              </a:defRPr>
            </a:lvl4pPr>
            <a:lvl5pPr>
              <a:defRPr sz="2800">
                <a:latin typeface="Calibri"/>
              </a:defRPr>
            </a:lvl5pPr>
          </a:lstStyle>
          <a:p>
            <a:pPr marL="342900" lvl="0" indent="-342900" algn="l" defTabSz="914400" rtl="0" eaLnBrk="1" latinLnBrk="0" hangingPunct="1">
              <a:spcBef>
                <a:spcPct val="20000"/>
              </a:spcBef>
              <a:buFont typeface="Arial" pitchFamily="34" charset="0"/>
              <a:buNone/>
            </a:pPr>
            <a:r>
              <a:rPr lang="en-US" smtClean="0"/>
              <a:t>ItemNumber</a:t>
            </a:r>
            <a:endParaRPr lang="en-US"/>
          </a:p>
        </p:txBody>
      </p:sp>
      <p:sp>
        <p:nvSpPr>
          <p:cNvPr id="14" name="ItemTitle" hidden="1"/>
          <p:cNvSpPr>
            <a:spLocks noGrp="1"/>
          </p:cNvSpPr>
          <p:nvPr>
            <p:ph type="body" sz="quarter" idx="18" hasCustomPrompt="1"/>
          </p:nvPr>
        </p:nvSpPr>
        <p:spPr>
          <a:xfrm>
            <a:off x="1270000" y="4318000"/>
            <a:ext cx="5080000" cy="444500"/>
          </a:xfrm>
          <a:prstGeom prst="rect">
            <a:avLst/>
          </a:prstGeom>
        </p:spPr>
        <p:txBody>
          <a:bodyPr/>
          <a:lstStyle>
            <a:lvl1pPr marL="0" indent="0">
              <a:defRPr sz="2800">
                <a:latin typeface="Calibri"/>
              </a:defRPr>
            </a:lvl1pPr>
            <a:lvl2pPr>
              <a:defRPr sz="2800">
                <a:latin typeface="Calibri"/>
              </a:defRPr>
            </a:lvl2pPr>
            <a:lvl3pPr>
              <a:defRPr sz="2800">
                <a:latin typeface="Calibri"/>
              </a:defRPr>
            </a:lvl3pPr>
            <a:lvl4pPr>
              <a:defRPr sz="2800">
                <a:latin typeface="Calibri"/>
              </a:defRPr>
            </a:lvl4pPr>
            <a:lvl5pPr>
              <a:defRPr sz="2800">
                <a:latin typeface="Calibri"/>
              </a:defRPr>
            </a:lvl5pPr>
          </a:lstStyle>
          <a:p>
            <a:pPr marL="342900" lvl="0" indent="-342900" algn="l" defTabSz="914400" rtl="0" eaLnBrk="1" latinLnBrk="0" hangingPunct="1">
              <a:spcBef>
                <a:spcPct val="20000"/>
              </a:spcBef>
              <a:buFont typeface="Arial" pitchFamily="34" charset="0"/>
              <a:buNone/>
            </a:pPr>
            <a:r>
              <a:rPr lang="en-US" smtClean="0"/>
              <a:t>ItemTitle</a:t>
            </a:r>
            <a:endParaRPr lang="en-US"/>
          </a:p>
        </p:txBody>
      </p:sp>
      <p:sp>
        <p:nvSpPr>
          <p:cNvPr id="15" name="CONS" hidden="1"/>
          <p:cNvSpPr>
            <a:spLocks noGrp="1"/>
          </p:cNvSpPr>
          <p:nvPr>
            <p:ph type="body" sz="quarter" idx="19" hasCustomPrompt="1"/>
          </p:nvPr>
        </p:nvSpPr>
        <p:spPr>
          <a:xfrm>
            <a:off x="1270000" y="4826000"/>
            <a:ext cx="5080000" cy="444500"/>
          </a:xfrm>
          <a:prstGeom prst="rect">
            <a:avLst/>
          </a:prstGeom>
        </p:spPr>
        <p:txBody>
          <a:bodyPr/>
          <a:lstStyle>
            <a:lvl1pPr marL="0" indent="0">
              <a:defRPr sz="2800">
                <a:latin typeface="Calibri"/>
              </a:defRPr>
            </a:lvl1pPr>
            <a:lvl2pPr>
              <a:defRPr sz="2800">
                <a:latin typeface="Calibri"/>
              </a:defRPr>
            </a:lvl2pPr>
            <a:lvl3pPr>
              <a:defRPr sz="2800">
                <a:latin typeface="Calibri"/>
              </a:defRPr>
            </a:lvl3pPr>
            <a:lvl4pPr>
              <a:defRPr sz="2800">
                <a:latin typeface="Calibri"/>
              </a:defRPr>
            </a:lvl4pPr>
            <a:lvl5pPr>
              <a:defRPr sz="2800">
                <a:latin typeface="Calibri"/>
              </a:defRPr>
            </a:lvl5pPr>
          </a:lstStyle>
          <a:p>
            <a:pPr marL="342900" lvl="0" indent="-342900" algn="l" defTabSz="914400" rtl="0" eaLnBrk="1" latinLnBrk="0" hangingPunct="1">
              <a:spcBef>
                <a:spcPct val="20000"/>
              </a:spcBef>
              <a:buFont typeface="Arial" pitchFamily="34" charset="0"/>
              <a:buNone/>
            </a:pPr>
            <a:r>
              <a:rPr lang="en-US" smtClean="0"/>
              <a:t>CONS</a:t>
            </a:r>
            <a:endParaRPr lang="en-US"/>
          </a:p>
        </p:txBody>
      </p:sp>
      <p:sp>
        <p:nvSpPr>
          <p:cNvPr id="16" name="SlideNumber"/>
          <p:cNvSpPr>
            <a:spLocks noGrp="1"/>
          </p:cNvSpPr>
          <p:nvPr>
            <p:ph type="body" sz="quarter" idx="20" hasCustomPrompt="1"/>
          </p:nvPr>
        </p:nvSpPr>
        <p:spPr>
          <a:xfrm>
            <a:off x="7388352" y="6556248"/>
            <a:ext cx="1527048" cy="228600"/>
          </a:xfrm>
          <a:prstGeom prst="rect">
            <a:avLst/>
          </a:prstGeom>
        </p:spPr>
        <p:txBody>
          <a:bodyPr anchor="ctr" anchorCtr="0"/>
          <a:lstStyle>
            <a:lvl1pPr marL="0" indent="0">
              <a:defRPr sz="1800">
                <a:latin typeface="Calibri"/>
              </a:defRPr>
            </a:lvl1pPr>
            <a:lvl2pPr>
              <a:defRPr sz="2800">
                <a:latin typeface="Calibri"/>
              </a:defRPr>
            </a:lvl2pPr>
            <a:lvl3pPr>
              <a:defRPr sz="2800">
                <a:latin typeface="Calibri"/>
              </a:defRPr>
            </a:lvl3pPr>
            <a:lvl4pPr>
              <a:defRPr sz="2800">
                <a:latin typeface="Calibri"/>
              </a:defRPr>
            </a:lvl4pPr>
            <a:lvl5pPr>
              <a:defRPr sz="2800">
                <a:latin typeface="Calibri"/>
              </a:defRPr>
            </a:lvl5pPr>
          </a:lstStyle>
          <a:p>
            <a:pPr marL="342900" lvl="0" indent="-342900" algn="l" defTabSz="914400" rtl="0" eaLnBrk="1" latinLnBrk="0" hangingPunct="1">
              <a:spcBef>
                <a:spcPct val="20000"/>
              </a:spcBef>
              <a:buFont typeface="Arial" pitchFamily="34" charset="0"/>
              <a:buNone/>
            </a:pPr>
            <a:r>
              <a:rPr lang="en-US" dirty="0" err="1" smtClean="0"/>
              <a:t>SlideNumber</a:t>
            </a:r>
            <a:endParaRPr lang="en-US" dirty="0"/>
          </a:p>
        </p:txBody>
      </p:sp>
      <p:sp>
        <p:nvSpPr>
          <p:cNvPr id="17" name="Copyright" hidden="1"/>
          <p:cNvSpPr>
            <a:spLocks noGrp="1"/>
          </p:cNvSpPr>
          <p:nvPr>
            <p:ph type="body" sz="quarter" idx="21" hasCustomPrompt="1"/>
          </p:nvPr>
        </p:nvSpPr>
        <p:spPr>
          <a:xfrm>
            <a:off x="1143000" y="6556248"/>
            <a:ext cx="5943600" cy="228600"/>
          </a:xfrm>
          <a:prstGeom prst="rect">
            <a:avLst/>
          </a:prstGeom>
        </p:spPr>
        <p:txBody>
          <a:bodyPr anchor="ctr" anchorCtr="0"/>
          <a:lstStyle>
            <a:lvl1pPr marL="0" indent="0" algn="ctr">
              <a:defRPr sz="1000">
                <a:latin typeface="Calibri"/>
              </a:defRPr>
            </a:lvl1pPr>
            <a:lvl2pPr>
              <a:defRPr sz="2800">
                <a:latin typeface="Calibri"/>
              </a:defRPr>
            </a:lvl2pPr>
            <a:lvl3pPr>
              <a:defRPr sz="2800">
                <a:latin typeface="Calibri"/>
              </a:defRPr>
            </a:lvl3pPr>
            <a:lvl4pPr>
              <a:defRPr sz="2800">
                <a:latin typeface="Calibri"/>
              </a:defRPr>
            </a:lvl4pPr>
            <a:lvl5pPr>
              <a:defRPr sz="2800">
                <a:latin typeface="Calibri"/>
              </a:defRPr>
            </a:lvl5pPr>
          </a:lstStyle>
          <a:p>
            <a:pPr marL="342900" lvl="0" indent="-342900" algn="l" defTabSz="914400" rtl="0" eaLnBrk="1" latinLnBrk="0" hangingPunct="1">
              <a:spcBef>
                <a:spcPct val="20000"/>
              </a:spcBef>
              <a:buFont typeface="Arial" pitchFamily="34" charset="0"/>
              <a:buNone/>
            </a:pPr>
            <a:r>
              <a:rPr lang="en-US" dirty="0" smtClean="0"/>
              <a:t>Copyright</a:t>
            </a:r>
            <a:endParaRPr lang="en-US" dirty="0"/>
          </a:p>
        </p:txBody>
      </p:sp>
      <p:sp>
        <p:nvSpPr>
          <p:cNvPr id="6" name="ChapterNumber"/>
          <p:cNvSpPr>
            <a:spLocks noGrp="1"/>
          </p:cNvSpPr>
          <p:nvPr>
            <p:ph type="body" sz="quarter" idx="10" hasCustomPrompt="1"/>
          </p:nvPr>
        </p:nvSpPr>
        <p:spPr>
          <a:xfrm>
            <a:off x="6781800" y="856140"/>
            <a:ext cx="2209800" cy="1048859"/>
          </a:xfrm>
          <a:prstGeom prst="rect">
            <a:avLst/>
          </a:prstGeom>
          <a:effectLst/>
        </p:spPr>
        <p:txBody>
          <a:bodyPr anchor="ctr" anchorCtr="0"/>
          <a:lstStyle>
            <a:lvl1pPr marL="0" indent="0" algn="r">
              <a:defRPr sz="2000">
                <a:solidFill>
                  <a:srgbClr val="0B3F73"/>
                </a:solidFill>
                <a:effectLst/>
                <a:latin typeface="Arial" pitchFamily="34" charset="0"/>
                <a:cs typeface="Arial" pitchFamily="34" charset="0"/>
              </a:defRPr>
            </a:lvl1pPr>
            <a:lvl2pPr>
              <a:defRPr sz="2800">
                <a:latin typeface="Calibri"/>
              </a:defRPr>
            </a:lvl2pPr>
            <a:lvl3pPr>
              <a:defRPr sz="2800">
                <a:latin typeface="Calibri"/>
              </a:defRPr>
            </a:lvl3pPr>
            <a:lvl4pPr>
              <a:defRPr sz="2800">
                <a:latin typeface="Calibri"/>
              </a:defRPr>
            </a:lvl4pPr>
            <a:lvl5pPr>
              <a:defRPr sz="2800">
                <a:latin typeface="Calibri"/>
              </a:defRPr>
            </a:lvl5pPr>
          </a:lstStyle>
          <a:p>
            <a:pPr marL="342900" lvl="0" indent="-342900" algn="l" defTabSz="914400" rtl="0" eaLnBrk="1" latinLnBrk="0" hangingPunct="1">
              <a:spcBef>
                <a:spcPct val="20000"/>
              </a:spcBef>
              <a:buFont typeface="Arial" pitchFamily="34" charset="0"/>
              <a:buNone/>
            </a:pPr>
            <a:r>
              <a:rPr lang="en-US" dirty="0" smtClean="0"/>
              <a:t>CHAPTER</a:t>
            </a:r>
          </a:p>
          <a:p>
            <a:pPr marL="342900" lvl="0" indent="-342900" algn="l" defTabSz="914400" rtl="0" eaLnBrk="1" latinLnBrk="0" hangingPunct="1">
              <a:spcBef>
                <a:spcPct val="20000"/>
              </a:spcBef>
              <a:buFont typeface="Arial" pitchFamily="34" charset="0"/>
              <a:buNone/>
            </a:pPr>
            <a:r>
              <a:rPr lang="en-US" dirty="0" smtClean="0"/>
              <a:t>XX</a:t>
            </a:r>
            <a:endParaRPr lang="en-US" dirty="0"/>
          </a:p>
        </p:txBody>
      </p:sp>
    </p:spTree>
    <p:extLst>
      <p:ext uri="{BB962C8B-B14F-4D97-AF65-F5344CB8AC3E}">
        <p14:creationId xmlns:p14="http://schemas.microsoft.com/office/powerpoint/2010/main" val="20661991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99" y="1498604"/>
            <a:ext cx="2790182" cy="1278466"/>
          </a:xfrm>
        </p:spPr>
        <p:txBody>
          <a:bodyPr anchor="b">
            <a:normAutofit/>
          </a:bodyPr>
          <a:lstStyle>
            <a:lvl1pPr>
              <a:defRPr sz="2000"/>
            </a:lvl1pPr>
          </a:lstStyle>
          <a:p>
            <a:r>
              <a:rPr lang="en-US" smtClean="0"/>
              <a:t>Click to edit Master title style</a:t>
            </a:r>
            <a:endParaRPr lang="en-US" dirty="0"/>
          </a:p>
        </p:txBody>
      </p:sp>
      <p:sp>
        <p:nvSpPr>
          <p:cNvPr id="3" name="Content Placeholder 2"/>
          <p:cNvSpPr>
            <a:spLocks noGrp="1"/>
          </p:cNvSpPr>
          <p:nvPr>
            <p:ph idx="1"/>
          </p:nvPr>
        </p:nvSpPr>
        <p:spPr>
          <a:xfrm>
            <a:off x="3571275" y="514925"/>
            <a:ext cx="3386037" cy="552643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09599" y="2777069"/>
            <a:ext cx="2790182" cy="2584449"/>
          </a:xfrm>
        </p:spPr>
        <p:txBody>
          <a:bodyPr>
            <a:normAutofit/>
          </a:bodyPr>
          <a:lstStyle>
            <a:lvl1pPr marL="0" indent="0">
              <a:buNone/>
              <a:defRPr sz="14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3693191-A15A-4D37-BDF0-276311278D54}" type="datetime1">
              <a:rPr lang="en-US" smtClean="0">
                <a:solidFill>
                  <a:prstClr val="black">
                    <a:tint val="75000"/>
                  </a:prstClr>
                </a:solidFill>
              </a:rPr>
              <a:t>1/17/2017</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r>
              <a:rPr lang="en-US" smtClean="0">
                <a:solidFill>
                  <a:prstClr val="black">
                    <a:tint val="75000"/>
                  </a:prstClr>
                </a:solidFill>
              </a:rPr>
              <a:t>Semester II 2016/2017</a:t>
            </a:r>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DCB23F9D-7E7B-4F79-99EA-2B54EFDA516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67317037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99" y="4800600"/>
            <a:ext cx="6347714"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09599" y="609600"/>
            <a:ext cx="6347714"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609599" y="5367338"/>
            <a:ext cx="6347714"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963E6F4-B13F-41FB-BA59-F50B7824E327}" type="datetime1">
              <a:rPr lang="en-US" smtClean="0">
                <a:solidFill>
                  <a:prstClr val="black">
                    <a:tint val="75000"/>
                  </a:prstClr>
                </a:solidFill>
              </a:rPr>
              <a:t>1/17/2017</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r>
              <a:rPr lang="en-US" smtClean="0">
                <a:solidFill>
                  <a:prstClr val="black">
                    <a:tint val="75000"/>
                  </a:prstClr>
                </a:solidFill>
              </a:rPr>
              <a:t>Semester II 2016/2017</a:t>
            </a:r>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DCB23F9D-7E7B-4F79-99EA-2B54EFDA516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21695374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609600"/>
            <a:ext cx="6347714" cy="3403600"/>
          </a:xfrm>
        </p:spPr>
        <p:txBody>
          <a:bodyPr anchor="ctr">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09600" y="4470400"/>
            <a:ext cx="6347714"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407AE3F-8DC6-47B9-9916-EA35B20EB9B0}" type="datetime1">
              <a:rPr lang="en-US" smtClean="0">
                <a:solidFill>
                  <a:prstClr val="black">
                    <a:tint val="75000"/>
                  </a:prstClr>
                </a:solidFill>
              </a:rPr>
              <a:t>1/17/2017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smtClean="0">
                <a:solidFill>
                  <a:prstClr val="black">
                    <a:tint val="75000"/>
                  </a:prstClr>
                </a:solidFill>
              </a:rPr>
              <a:t>Semester II 2016/2017</a:t>
            </a: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DCB23F9D-7E7B-4F79-99EA-2B54EFDA516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65901394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74885" y="609600"/>
            <a:ext cx="6072182"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1101074" y="3632200"/>
            <a:ext cx="541980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09598" y="4470400"/>
            <a:ext cx="6347715"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B2B457F-2B49-4EAE-9427-BF1D99AE8579}" type="datetime1">
              <a:rPr lang="en-US" smtClean="0">
                <a:solidFill>
                  <a:prstClr val="black">
                    <a:tint val="75000"/>
                  </a:prstClr>
                </a:solidFill>
              </a:rPr>
              <a:t>1/17/2017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smtClean="0">
                <a:solidFill>
                  <a:prstClr val="black">
                    <a:tint val="75000"/>
                  </a:prstClr>
                </a:solidFill>
              </a:rPr>
              <a:t>Semester II 2016/2017</a:t>
            </a: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DCB23F9D-7E7B-4F79-99EA-2B54EFDA5161}" type="slidenum">
              <a:rPr lang="en-US" smtClean="0">
                <a:solidFill>
                  <a:prstClr val="black">
                    <a:tint val="75000"/>
                  </a:prstClr>
                </a:solidFill>
              </a:rPr>
              <a:pPr/>
              <a:t>‹#›</a:t>
            </a:fld>
            <a:endParaRPr lang="en-US">
              <a:solidFill>
                <a:prstClr val="black">
                  <a:tint val="75000"/>
                </a:prstClr>
              </a:solidFill>
            </a:endParaRPr>
          </a:p>
        </p:txBody>
      </p:sp>
      <p:sp>
        <p:nvSpPr>
          <p:cNvPr id="24" name="TextBox 23"/>
          <p:cNvSpPr txBox="1"/>
          <p:nvPr/>
        </p:nvSpPr>
        <p:spPr>
          <a:xfrm>
            <a:off x="482711" y="790378"/>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6747699" y="2886556"/>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06748499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09598" y="1931988"/>
            <a:ext cx="6347715" cy="2595460"/>
          </a:xfrm>
        </p:spPr>
        <p:txBody>
          <a:bodyPr anchor="b">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09598" y="4527448"/>
            <a:ext cx="6347715"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8EB0CF5-1DCD-4F03-A080-19E8B0C279C4}" type="datetime1">
              <a:rPr lang="en-US" smtClean="0">
                <a:solidFill>
                  <a:prstClr val="black">
                    <a:tint val="75000"/>
                  </a:prstClr>
                </a:solidFill>
              </a:rPr>
              <a:t>1/17/2017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smtClean="0">
                <a:solidFill>
                  <a:prstClr val="black">
                    <a:tint val="75000"/>
                  </a:prstClr>
                </a:solidFill>
              </a:rPr>
              <a:t>Semester II 2016/2017</a:t>
            </a: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DCB23F9D-7E7B-4F79-99EA-2B54EFDA516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85205751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774885" y="609600"/>
            <a:ext cx="6072182"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09597" y="4013200"/>
            <a:ext cx="6347716"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09598" y="4527448"/>
            <a:ext cx="6347715"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744165C-3534-4F7A-813A-BD23E90C29D5}" type="datetime1">
              <a:rPr lang="en-US" smtClean="0">
                <a:solidFill>
                  <a:prstClr val="black">
                    <a:tint val="75000"/>
                  </a:prstClr>
                </a:solidFill>
              </a:rPr>
              <a:t>1/17/2017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smtClean="0">
                <a:solidFill>
                  <a:prstClr val="black">
                    <a:tint val="75000"/>
                  </a:prstClr>
                </a:solidFill>
              </a:rPr>
              <a:t>Semester II 2016/2017</a:t>
            </a: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DCB23F9D-7E7B-4F79-99EA-2B54EFDA5161}" type="slidenum">
              <a:rPr lang="en-US" smtClean="0">
                <a:solidFill>
                  <a:prstClr val="black">
                    <a:tint val="75000"/>
                  </a:prstClr>
                </a:solidFill>
              </a:rPr>
              <a:pPr/>
              <a:t>‹#›</a:t>
            </a:fld>
            <a:endParaRPr lang="en-US">
              <a:solidFill>
                <a:prstClr val="black">
                  <a:tint val="75000"/>
                </a:prstClr>
              </a:solidFill>
            </a:endParaRPr>
          </a:p>
        </p:txBody>
      </p:sp>
      <p:sp>
        <p:nvSpPr>
          <p:cNvPr id="24" name="TextBox 23"/>
          <p:cNvSpPr txBox="1"/>
          <p:nvPr/>
        </p:nvSpPr>
        <p:spPr>
          <a:xfrm>
            <a:off x="482711" y="790378"/>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6747699" y="2886556"/>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8183610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15848" y="609600"/>
            <a:ext cx="6341465"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09597" y="4013200"/>
            <a:ext cx="6347716"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09598" y="4527448"/>
            <a:ext cx="6347715"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3AC90BA-6058-4874-A71F-7F2E8487486A}" type="datetime1">
              <a:rPr lang="en-US" smtClean="0">
                <a:solidFill>
                  <a:prstClr val="black">
                    <a:tint val="75000"/>
                  </a:prstClr>
                </a:solidFill>
              </a:rPr>
              <a:t>1/17/2017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smtClean="0">
                <a:solidFill>
                  <a:prstClr val="black">
                    <a:tint val="75000"/>
                  </a:prstClr>
                </a:solidFill>
              </a:rPr>
              <a:t>Semester II 2016/2017</a:t>
            </a: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DCB23F9D-7E7B-4F79-99EA-2B54EFDA516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89298737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F522611-DE21-4251-8823-CC94E43E9FE8}" type="datetime1">
              <a:rPr lang="en-US" smtClean="0">
                <a:solidFill>
                  <a:prstClr val="black">
                    <a:tint val="75000"/>
                  </a:prstClr>
                </a:solidFill>
              </a:rPr>
              <a:t>1/17/2017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smtClean="0">
                <a:solidFill>
                  <a:prstClr val="black">
                    <a:tint val="75000"/>
                  </a:prstClr>
                </a:solidFill>
              </a:rPr>
              <a:t>Semester II 2016/2017</a:t>
            </a: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DCB23F9D-7E7B-4F79-99EA-2B54EFDA516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39892209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977312" y="609600"/>
            <a:ext cx="978812" cy="5251451"/>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09599" y="609600"/>
            <a:ext cx="5195026" cy="5251451"/>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07C4540C-9C6C-412E-A7A8-D52C612C4514}" type="datetime1">
              <a:rPr lang="en-US" smtClean="0">
                <a:solidFill>
                  <a:prstClr val="black">
                    <a:tint val="75000"/>
                  </a:prstClr>
                </a:solidFill>
              </a:rPr>
              <a:t>1/17/2017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smtClean="0">
                <a:solidFill>
                  <a:prstClr val="black">
                    <a:tint val="75000"/>
                  </a:prstClr>
                </a:solidFill>
              </a:rPr>
              <a:t>Semester II 2016/2017</a:t>
            </a: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DCB23F9D-7E7B-4F79-99EA-2B54EFDA516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12453560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Sections">
    <p:spTree>
      <p:nvGrpSpPr>
        <p:cNvPr id="1" name=""/>
        <p:cNvGrpSpPr/>
        <p:nvPr/>
      </p:nvGrpSpPr>
      <p:grpSpPr>
        <a:xfrm>
          <a:off x="0" y="0"/>
          <a:ext cx="0" cy="0"/>
          <a:chOff x="0" y="0"/>
          <a:chExt cx="0" cy="0"/>
        </a:xfrm>
      </p:grpSpPr>
      <p:sp>
        <p:nvSpPr>
          <p:cNvPr id="2" name="Rounded Rectangle 1"/>
          <p:cNvSpPr/>
          <p:nvPr userDrawn="1"/>
        </p:nvSpPr>
        <p:spPr>
          <a:xfrm>
            <a:off x="143540" y="76200"/>
            <a:ext cx="8848060" cy="6553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hapterTitle"/>
          <p:cNvSpPr>
            <a:spLocks noGrp="1"/>
          </p:cNvSpPr>
          <p:nvPr>
            <p:ph type="body" sz="quarter" idx="11" hasCustomPrompt="1"/>
          </p:nvPr>
        </p:nvSpPr>
        <p:spPr>
          <a:xfrm>
            <a:off x="457200" y="30354"/>
            <a:ext cx="6172200" cy="1447800"/>
          </a:xfrm>
          <a:prstGeom prst="rect">
            <a:avLst/>
          </a:prstGeom>
        </p:spPr>
        <p:txBody>
          <a:bodyPr anchor="ctr" anchorCtr="0"/>
          <a:lstStyle>
            <a:lvl1pPr marL="0" indent="0" algn="l">
              <a:defRPr sz="3600" b="1">
                <a:solidFill>
                  <a:srgbClr val="196AB4"/>
                </a:solidFill>
                <a:latin typeface="Arial" pitchFamily="34" charset="0"/>
                <a:cs typeface="Arial" pitchFamily="34" charset="0"/>
              </a:defRPr>
            </a:lvl1pPr>
            <a:lvl2pPr>
              <a:defRPr sz="2800">
                <a:latin typeface="Calibri"/>
              </a:defRPr>
            </a:lvl2pPr>
            <a:lvl3pPr>
              <a:defRPr sz="2800">
                <a:latin typeface="Calibri"/>
              </a:defRPr>
            </a:lvl3pPr>
            <a:lvl4pPr>
              <a:defRPr sz="2800">
                <a:latin typeface="Calibri"/>
              </a:defRPr>
            </a:lvl4pPr>
            <a:lvl5pPr>
              <a:defRPr sz="2800">
                <a:latin typeface="Calibri"/>
              </a:defRPr>
            </a:lvl5pPr>
          </a:lstStyle>
          <a:p>
            <a:pPr marL="342900" lvl="0" indent="-342900" algn="l" defTabSz="914400" rtl="0" eaLnBrk="1" latinLnBrk="0" hangingPunct="1">
              <a:spcBef>
                <a:spcPct val="20000"/>
              </a:spcBef>
              <a:buFont typeface="Arial" pitchFamily="34" charset="0"/>
              <a:buNone/>
            </a:pPr>
            <a:r>
              <a:rPr lang="en-US" dirty="0" err="1" smtClean="0"/>
              <a:t>ChapterTitle</a:t>
            </a:r>
            <a:endParaRPr lang="en-US" dirty="0"/>
          </a:p>
        </p:txBody>
      </p:sp>
      <p:sp>
        <p:nvSpPr>
          <p:cNvPr id="8" name="ChapterSubTitle" hidden="1"/>
          <p:cNvSpPr>
            <a:spLocks noGrp="1"/>
          </p:cNvSpPr>
          <p:nvPr>
            <p:ph type="body" sz="quarter" idx="12" hasCustomPrompt="1"/>
          </p:nvPr>
        </p:nvSpPr>
        <p:spPr>
          <a:xfrm>
            <a:off x="1270000" y="1270000"/>
            <a:ext cx="5080000" cy="444500"/>
          </a:xfrm>
          <a:prstGeom prst="rect">
            <a:avLst/>
          </a:prstGeom>
        </p:spPr>
        <p:txBody>
          <a:bodyPr/>
          <a:lstStyle>
            <a:lvl1pPr marL="0" indent="0">
              <a:defRPr sz="2800">
                <a:latin typeface="Calibri"/>
              </a:defRPr>
            </a:lvl1pPr>
            <a:lvl2pPr>
              <a:defRPr sz="2800">
                <a:latin typeface="Calibri"/>
              </a:defRPr>
            </a:lvl2pPr>
            <a:lvl3pPr>
              <a:defRPr sz="2800">
                <a:latin typeface="Calibri"/>
              </a:defRPr>
            </a:lvl3pPr>
            <a:lvl4pPr>
              <a:defRPr sz="2800">
                <a:latin typeface="Calibri"/>
              </a:defRPr>
            </a:lvl4pPr>
            <a:lvl5pPr>
              <a:defRPr sz="2800">
                <a:latin typeface="Calibri"/>
              </a:defRPr>
            </a:lvl5pPr>
          </a:lstStyle>
          <a:p>
            <a:pPr marL="342900" lvl="0" indent="-342900" algn="l" defTabSz="914400" rtl="0" eaLnBrk="1" latinLnBrk="0" hangingPunct="1">
              <a:spcBef>
                <a:spcPct val="20000"/>
              </a:spcBef>
              <a:buFont typeface="Arial" pitchFamily="34" charset="0"/>
              <a:buNone/>
            </a:pPr>
            <a:r>
              <a:rPr lang="en-US" smtClean="0"/>
              <a:t>ChapterSubTitle</a:t>
            </a:r>
            <a:endParaRPr lang="en-US"/>
          </a:p>
        </p:txBody>
      </p:sp>
      <p:sp>
        <p:nvSpPr>
          <p:cNvPr id="9" name="SectionNumber" hidden="1"/>
          <p:cNvSpPr>
            <a:spLocks noGrp="1"/>
          </p:cNvSpPr>
          <p:nvPr>
            <p:ph type="body" sz="quarter" idx="13" hasCustomPrompt="1"/>
          </p:nvPr>
        </p:nvSpPr>
        <p:spPr>
          <a:xfrm>
            <a:off x="1270000" y="1778000"/>
            <a:ext cx="5080000" cy="444500"/>
          </a:xfrm>
          <a:prstGeom prst="rect">
            <a:avLst/>
          </a:prstGeom>
        </p:spPr>
        <p:txBody>
          <a:bodyPr/>
          <a:lstStyle>
            <a:lvl1pPr marL="0" indent="0">
              <a:defRPr sz="2800">
                <a:latin typeface="Calibri"/>
              </a:defRPr>
            </a:lvl1pPr>
            <a:lvl2pPr>
              <a:defRPr sz="2800">
                <a:latin typeface="Calibri"/>
              </a:defRPr>
            </a:lvl2pPr>
            <a:lvl3pPr>
              <a:defRPr sz="2800">
                <a:latin typeface="Calibri"/>
              </a:defRPr>
            </a:lvl3pPr>
            <a:lvl4pPr>
              <a:defRPr sz="2800">
                <a:latin typeface="Calibri"/>
              </a:defRPr>
            </a:lvl4pPr>
            <a:lvl5pPr>
              <a:defRPr sz="2800">
                <a:latin typeface="Calibri"/>
              </a:defRPr>
            </a:lvl5pPr>
          </a:lstStyle>
          <a:p>
            <a:pPr marL="342900" lvl="0" indent="-342900" algn="l" defTabSz="914400" rtl="0" eaLnBrk="1" latinLnBrk="0" hangingPunct="1">
              <a:spcBef>
                <a:spcPct val="20000"/>
              </a:spcBef>
              <a:buFont typeface="Arial" pitchFamily="34" charset="0"/>
              <a:buNone/>
            </a:pPr>
            <a:r>
              <a:rPr lang="en-US" smtClean="0"/>
              <a:t>SectionNumber</a:t>
            </a:r>
            <a:endParaRPr lang="en-US"/>
          </a:p>
        </p:txBody>
      </p:sp>
      <p:sp>
        <p:nvSpPr>
          <p:cNvPr id="10" name="SectionTitle" hidden="1"/>
          <p:cNvSpPr>
            <a:spLocks noGrp="1"/>
          </p:cNvSpPr>
          <p:nvPr>
            <p:ph type="body" sz="quarter" idx="14" hasCustomPrompt="1"/>
          </p:nvPr>
        </p:nvSpPr>
        <p:spPr>
          <a:xfrm>
            <a:off x="1270000" y="2286000"/>
            <a:ext cx="5080000" cy="444500"/>
          </a:xfrm>
          <a:prstGeom prst="rect">
            <a:avLst/>
          </a:prstGeom>
        </p:spPr>
        <p:txBody>
          <a:bodyPr/>
          <a:lstStyle>
            <a:lvl1pPr marL="0" indent="0">
              <a:defRPr sz="2800">
                <a:latin typeface="Calibri"/>
              </a:defRPr>
            </a:lvl1pPr>
            <a:lvl2pPr>
              <a:defRPr sz="2800">
                <a:latin typeface="Calibri"/>
              </a:defRPr>
            </a:lvl2pPr>
            <a:lvl3pPr>
              <a:defRPr sz="2800">
                <a:latin typeface="Calibri"/>
              </a:defRPr>
            </a:lvl3pPr>
            <a:lvl4pPr>
              <a:defRPr sz="2800">
                <a:latin typeface="Calibri"/>
              </a:defRPr>
            </a:lvl4pPr>
            <a:lvl5pPr>
              <a:defRPr sz="2800">
                <a:latin typeface="Calibri"/>
              </a:defRPr>
            </a:lvl5pPr>
          </a:lstStyle>
          <a:p>
            <a:pPr marL="342900" lvl="0" indent="-342900" algn="l" defTabSz="914400" rtl="0" eaLnBrk="1" latinLnBrk="0" hangingPunct="1">
              <a:spcBef>
                <a:spcPct val="20000"/>
              </a:spcBef>
              <a:buFont typeface="Arial" pitchFamily="34" charset="0"/>
              <a:buNone/>
            </a:pPr>
            <a:r>
              <a:rPr lang="en-US" smtClean="0"/>
              <a:t>SectionTitle</a:t>
            </a:r>
            <a:endParaRPr lang="en-US"/>
          </a:p>
        </p:txBody>
      </p:sp>
      <p:sp>
        <p:nvSpPr>
          <p:cNvPr id="11" name="ObjectiveNumber" hidden="1"/>
          <p:cNvSpPr>
            <a:spLocks noGrp="1"/>
          </p:cNvSpPr>
          <p:nvPr>
            <p:ph type="body" sz="quarter" idx="15" hasCustomPrompt="1"/>
          </p:nvPr>
        </p:nvSpPr>
        <p:spPr>
          <a:xfrm>
            <a:off x="1270000" y="2794000"/>
            <a:ext cx="5080000" cy="444500"/>
          </a:xfrm>
          <a:prstGeom prst="rect">
            <a:avLst/>
          </a:prstGeom>
        </p:spPr>
        <p:txBody>
          <a:bodyPr/>
          <a:lstStyle>
            <a:lvl1pPr marL="0" indent="0">
              <a:defRPr sz="2800">
                <a:latin typeface="Calibri"/>
              </a:defRPr>
            </a:lvl1pPr>
            <a:lvl2pPr>
              <a:defRPr sz="2800">
                <a:latin typeface="Calibri"/>
              </a:defRPr>
            </a:lvl2pPr>
            <a:lvl3pPr>
              <a:defRPr sz="2800">
                <a:latin typeface="Calibri"/>
              </a:defRPr>
            </a:lvl3pPr>
            <a:lvl4pPr>
              <a:defRPr sz="2800">
                <a:latin typeface="Calibri"/>
              </a:defRPr>
            </a:lvl4pPr>
            <a:lvl5pPr>
              <a:defRPr sz="2800">
                <a:latin typeface="Calibri"/>
              </a:defRPr>
            </a:lvl5pPr>
          </a:lstStyle>
          <a:p>
            <a:pPr marL="342900" lvl="0" indent="-342900" algn="l" defTabSz="914400" rtl="0" eaLnBrk="1" latinLnBrk="0" hangingPunct="1">
              <a:spcBef>
                <a:spcPct val="20000"/>
              </a:spcBef>
              <a:buFont typeface="Arial" pitchFamily="34" charset="0"/>
              <a:buNone/>
            </a:pPr>
            <a:r>
              <a:rPr lang="en-US" smtClean="0"/>
              <a:t>ObjectiveNumber</a:t>
            </a:r>
            <a:endParaRPr lang="en-US"/>
          </a:p>
        </p:txBody>
      </p:sp>
      <p:sp>
        <p:nvSpPr>
          <p:cNvPr id="12" name="Objective" hidden="1"/>
          <p:cNvSpPr>
            <a:spLocks noGrp="1"/>
          </p:cNvSpPr>
          <p:nvPr>
            <p:ph type="body" sz="quarter" idx="16" hasCustomPrompt="1"/>
          </p:nvPr>
        </p:nvSpPr>
        <p:spPr>
          <a:xfrm>
            <a:off x="1270000" y="3302000"/>
            <a:ext cx="5080000" cy="444500"/>
          </a:xfrm>
          <a:prstGeom prst="rect">
            <a:avLst/>
          </a:prstGeom>
        </p:spPr>
        <p:txBody>
          <a:bodyPr/>
          <a:lstStyle>
            <a:lvl1pPr marL="0" indent="0">
              <a:defRPr sz="2800">
                <a:latin typeface="Calibri"/>
              </a:defRPr>
            </a:lvl1pPr>
            <a:lvl2pPr>
              <a:defRPr sz="2800">
                <a:latin typeface="Calibri"/>
              </a:defRPr>
            </a:lvl2pPr>
            <a:lvl3pPr>
              <a:defRPr sz="2800">
                <a:latin typeface="Calibri"/>
              </a:defRPr>
            </a:lvl3pPr>
            <a:lvl4pPr>
              <a:defRPr sz="2800">
                <a:latin typeface="Calibri"/>
              </a:defRPr>
            </a:lvl4pPr>
            <a:lvl5pPr>
              <a:defRPr sz="2800">
                <a:latin typeface="Calibri"/>
              </a:defRPr>
            </a:lvl5pPr>
          </a:lstStyle>
          <a:p>
            <a:pPr marL="342900" lvl="0" indent="-342900" algn="l" defTabSz="914400" rtl="0" eaLnBrk="1" latinLnBrk="0" hangingPunct="1">
              <a:spcBef>
                <a:spcPct val="20000"/>
              </a:spcBef>
              <a:buFont typeface="Arial" pitchFamily="34" charset="0"/>
              <a:buNone/>
            </a:pPr>
            <a:r>
              <a:rPr lang="en-US" smtClean="0"/>
              <a:t>Objective</a:t>
            </a:r>
            <a:endParaRPr lang="en-US"/>
          </a:p>
        </p:txBody>
      </p:sp>
      <p:sp>
        <p:nvSpPr>
          <p:cNvPr id="13" name="ItemNumber" hidden="1"/>
          <p:cNvSpPr>
            <a:spLocks noGrp="1"/>
          </p:cNvSpPr>
          <p:nvPr>
            <p:ph type="body" sz="quarter" idx="17" hasCustomPrompt="1"/>
          </p:nvPr>
        </p:nvSpPr>
        <p:spPr>
          <a:xfrm>
            <a:off x="1270000" y="3810000"/>
            <a:ext cx="5080000" cy="444500"/>
          </a:xfrm>
          <a:prstGeom prst="rect">
            <a:avLst/>
          </a:prstGeom>
        </p:spPr>
        <p:txBody>
          <a:bodyPr/>
          <a:lstStyle>
            <a:lvl1pPr marL="0" indent="0">
              <a:defRPr sz="2800">
                <a:latin typeface="Calibri"/>
              </a:defRPr>
            </a:lvl1pPr>
            <a:lvl2pPr>
              <a:defRPr sz="2800">
                <a:latin typeface="Calibri"/>
              </a:defRPr>
            </a:lvl2pPr>
            <a:lvl3pPr>
              <a:defRPr sz="2800">
                <a:latin typeface="Calibri"/>
              </a:defRPr>
            </a:lvl3pPr>
            <a:lvl4pPr>
              <a:defRPr sz="2800">
                <a:latin typeface="Calibri"/>
              </a:defRPr>
            </a:lvl4pPr>
            <a:lvl5pPr>
              <a:defRPr sz="2800">
                <a:latin typeface="Calibri"/>
              </a:defRPr>
            </a:lvl5pPr>
          </a:lstStyle>
          <a:p>
            <a:pPr marL="342900" lvl="0" indent="-342900" algn="l" defTabSz="914400" rtl="0" eaLnBrk="1" latinLnBrk="0" hangingPunct="1">
              <a:spcBef>
                <a:spcPct val="20000"/>
              </a:spcBef>
              <a:buFont typeface="Arial" pitchFamily="34" charset="0"/>
              <a:buNone/>
            </a:pPr>
            <a:r>
              <a:rPr lang="en-US" smtClean="0"/>
              <a:t>ItemNumber</a:t>
            </a:r>
            <a:endParaRPr lang="en-US"/>
          </a:p>
        </p:txBody>
      </p:sp>
      <p:sp>
        <p:nvSpPr>
          <p:cNvPr id="14" name="ItemTitle" hidden="1"/>
          <p:cNvSpPr>
            <a:spLocks noGrp="1"/>
          </p:cNvSpPr>
          <p:nvPr>
            <p:ph type="body" sz="quarter" idx="18" hasCustomPrompt="1"/>
          </p:nvPr>
        </p:nvSpPr>
        <p:spPr>
          <a:xfrm>
            <a:off x="1270000" y="4318000"/>
            <a:ext cx="5080000" cy="444500"/>
          </a:xfrm>
          <a:prstGeom prst="rect">
            <a:avLst/>
          </a:prstGeom>
        </p:spPr>
        <p:txBody>
          <a:bodyPr/>
          <a:lstStyle>
            <a:lvl1pPr marL="0" indent="0">
              <a:defRPr sz="2800">
                <a:latin typeface="Calibri"/>
              </a:defRPr>
            </a:lvl1pPr>
            <a:lvl2pPr>
              <a:defRPr sz="2800">
                <a:latin typeface="Calibri"/>
              </a:defRPr>
            </a:lvl2pPr>
            <a:lvl3pPr>
              <a:defRPr sz="2800">
                <a:latin typeface="Calibri"/>
              </a:defRPr>
            </a:lvl3pPr>
            <a:lvl4pPr>
              <a:defRPr sz="2800">
                <a:latin typeface="Calibri"/>
              </a:defRPr>
            </a:lvl4pPr>
            <a:lvl5pPr>
              <a:defRPr sz="2800">
                <a:latin typeface="Calibri"/>
              </a:defRPr>
            </a:lvl5pPr>
          </a:lstStyle>
          <a:p>
            <a:pPr marL="342900" lvl="0" indent="-342900" algn="l" defTabSz="914400" rtl="0" eaLnBrk="1" latinLnBrk="0" hangingPunct="1">
              <a:spcBef>
                <a:spcPct val="20000"/>
              </a:spcBef>
              <a:buFont typeface="Arial" pitchFamily="34" charset="0"/>
              <a:buNone/>
            </a:pPr>
            <a:r>
              <a:rPr lang="en-US" smtClean="0"/>
              <a:t>ItemTitle</a:t>
            </a:r>
            <a:endParaRPr lang="en-US"/>
          </a:p>
        </p:txBody>
      </p:sp>
      <p:sp>
        <p:nvSpPr>
          <p:cNvPr id="15" name="CONS" hidden="1"/>
          <p:cNvSpPr>
            <a:spLocks noGrp="1"/>
          </p:cNvSpPr>
          <p:nvPr>
            <p:ph type="body" sz="quarter" idx="19" hasCustomPrompt="1"/>
          </p:nvPr>
        </p:nvSpPr>
        <p:spPr>
          <a:xfrm>
            <a:off x="1270000" y="4826000"/>
            <a:ext cx="5080000" cy="444500"/>
          </a:xfrm>
          <a:prstGeom prst="rect">
            <a:avLst/>
          </a:prstGeom>
        </p:spPr>
        <p:txBody>
          <a:bodyPr/>
          <a:lstStyle>
            <a:lvl1pPr marL="0" indent="0">
              <a:defRPr sz="2800">
                <a:latin typeface="Calibri"/>
              </a:defRPr>
            </a:lvl1pPr>
            <a:lvl2pPr>
              <a:defRPr sz="2800">
                <a:latin typeface="Calibri"/>
              </a:defRPr>
            </a:lvl2pPr>
            <a:lvl3pPr>
              <a:defRPr sz="2800">
                <a:latin typeface="Calibri"/>
              </a:defRPr>
            </a:lvl3pPr>
            <a:lvl4pPr>
              <a:defRPr sz="2800">
                <a:latin typeface="Calibri"/>
              </a:defRPr>
            </a:lvl4pPr>
            <a:lvl5pPr>
              <a:defRPr sz="2800">
                <a:latin typeface="Calibri"/>
              </a:defRPr>
            </a:lvl5pPr>
          </a:lstStyle>
          <a:p>
            <a:pPr marL="342900" lvl="0" indent="-342900" algn="l" defTabSz="914400" rtl="0" eaLnBrk="1" latinLnBrk="0" hangingPunct="1">
              <a:spcBef>
                <a:spcPct val="20000"/>
              </a:spcBef>
              <a:buFont typeface="Arial" pitchFamily="34" charset="0"/>
              <a:buNone/>
            </a:pPr>
            <a:r>
              <a:rPr lang="en-US" smtClean="0"/>
              <a:t>CONS</a:t>
            </a:r>
            <a:endParaRPr lang="en-US"/>
          </a:p>
        </p:txBody>
      </p:sp>
      <p:sp>
        <p:nvSpPr>
          <p:cNvPr id="16" name="SlideNumber"/>
          <p:cNvSpPr>
            <a:spLocks noGrp="1"/>
          </p:cNvSpPr>
          <p:nvPr>
            <p:ph type="body" sz="quarter" idx="20" hasCustomPrompt="1"/>
          </p:nvPr>
        </p:nvSpPr>
        <p:spPr>
          <a:xfrm>
            <a:off x="7388352" y="6556248"/>
            <a:ext cx="1527048" cy="228600"/>
          </a:xfrm>
          <a:prstGeom prst="rect">
            <a:avLst/>
          </a:prstGeom>
        </p:spPr>
        <p:txBody>
          <a:bodyPr anchor="ctr" anchorCtr="0"/>
          <a:lstStyle>
            <a:lvl1pPr marL="0" indent="0">
              <a:defRPr sz="1800">
                <a:latin typeface="Calibri"/>
              </a:defRPr>
            </a:lvl1pPr>
            <a:lvl2pPr>
              <a:defRPr sz="2800">
                <a:latin typeface="Calibri"/>
              </a:defRPr>
            </a:lvl2pPr>
            <a:lvl3pPr>
              <a:defRPr sz="2800">
                <a:latin typeface="Calibri"/>
              </a:defRPr>
            </a:lvl3pPr>
            <a:lvl4pPr>
              <a:defRPr sz="2800">
                <a:latin typeface="Calibri"/>
              </a:defRPr>
            </a:lvl4pPr>
            <a:lvl5pPr>
              <a:defRPr sz="2800">
                <a:latin typeface="Calibri"/>
              </a:defRPr>
            </a:lvl5pPr>
          </a:lstStyle>
          <a:p>
            <a:pPr marL="342900" lvl="0" indent="-342900" algn="l" defTabSz="914400" rtl="0" eaLnBrk="1" latinLnBrk="0" hangingPunct="1">
              <a:spcBef>
                <a:spcPct val="20000"/>
              </a:spcBef>
              <a:buFont typeface="Arial" pitchFamily="34" charset="0"/>
              <a:buNone/>
            </a:pPr>
            <a:r>
              <a:rPr lang="en-US" dirty="0" err="1" smtClean="0"/>
              <a:t>SlideNumber</a:t>
            </a:r>
            <a:endParaRPr lang="en-US" dirty="0"/>
          </a:p>
        </p:txBody>
      </p:sp>
      <p:sp>
        <p:nvSpPr>
          <p:cNvPr id="17" name="Copyright" hidden="1"/>
          <p:cNvSpPr>
            <a:spLocks noGrp="1"/>
          </p:cNvSpPr>
          <p:nvPr>
            <p:ph type="body" sz="quarter" idx="21" hasCustomPrompt="1"/>
          </p:nvPr>
        </p:nvSpPr>
        <p:spPr>
          <a:xfrm>
            <a:off x="1143000" y="6556248"/>
            <a:ext cx="5943600" cy="228600"/>
          </a:xfrm>
          <a:prstGeom prst="rect">
            <a:avLst/>
          </a:prstGeom>
        </p:spPr>
        <p:txBody>
          <a:bodyPr anchor="ctr" anchorCtr="0"/>
          <a:lstStyle>
            <a:lvl1pPr marL="0" indent="0" algn="ctr">
              <a:defRPr sz="1000">
                <a:latin typeface="Calibri"/>
              </a:defRPr>
            </a:lvl1pPr>
            <a:lvl2pPr>
              <a:defRPr sz="2800">
                <a:latin typeface="Calibri"/>
              </a:defRPr>
            </a:lvl2pPr>
            <a:lvl3pPr>
              <a:defRPr sz="2800">
                <a:latin typeface="Calibri"/>
              </a:defRPr>
            </a:lvl3pPr>
            <a:lvl4pPr>
              <a:defRPr sz="2800">
                <a:latin typeface="Calibri"/>
              </a:defRPr>
            </a:lvl4pPr>
            <a:lvl5pPr>
              <a:defRPr sz="2800">
                <a:latin typeface="Calibri"/>
              </a:defRPr>
            </a:lvl5pPr>
          </a:lstStyle>
          <a:p>
            <a:pPr marL="342900" lvl="0" indent="-342900" algn="l" defTabSz="914400" rtl="0" eaLnBrk="1" latinLnBrk="0" hangingPunct="1">
              <a:spcBef>
                <a:spcPct val="20000"/>
              </a:spcBef>
              <a:buFont typeface="Arial" pitchFamily="34" charset="0"/>
              <a:buNone/>
            </a:pPr>
            <a:r>
              <a:rPr lang="en-US" dirty="0" smtClean="0"/>
              <a:t>Copyright</a:t>
            </a:r>
            <a:endParaRPr lang="en-US" dirty="0"/>
          </a:p>
        </p:txBody>
      </p:sp>
      <p:sp>
        <p:nvSpPr>
          <p:cNvPr id="6" name="ChapterNumber"/>
          <p:cNvSpPr>
            <a:spLocks noGrp="1"/>
          </p:cNvSpPr>
          <p:nvPr>
            <p:ph type="body" sz="quarter" idx="10" hasCustomPrompt="1"/>
          </p:nvPr>
        </p:nvSpPr>
        <p:spPr>
          <a:xfrm>
            <a:off x="6781800" y="856140"/>
            <a:ext cx="2209800" cy="1048859"/>
          </a:xfrm>
          <a:prstGeom prst="rect">
            <a:avLst/>
          </a:prstGeom>
          <a:effectLst/>
        </p:spPr>
        <p:txBody>
          <a:bodyPr anchor="ctr" anchorCtr="0"/>
          <a:lstStyle>
            <a:lvl1pPr marL="0" indent="0" algn="r">
              <a:defRPr sz="2000">
                <a:solidFill>
                  <a:srgbClr val="0B3F73"/>
                </a:solidFill>
                <a:effectLst/>
                <a:latin typeface="Arial" pitchFamily="34" charset="0"/>
                <a:cs typeface="Arial" pitchFamily="34" charset="0"/>
              </a:defRPr>
            </a:lvl1pPr>
            <a:lvl2pPr>
              <a:defRPr sz="2800">
                <a:latin typeface="Calibri"/>
              </a:defRPr>
            </a:lvl2pPr>
            <a:lvl3pPr>
              <a:defRPr sz="2800">
                <a:latin typeface="Calibri"/>
              </a:defRPr>
            </a:lvl3pPr>
            <a:lvl4pPr>
              <a:defRPr sz="2800">
                <a:latin typeface="Calibri"/>
              </a:defRPr>
            </a:lvl4pPr>
            <a:lvl5pPr>
              <a:defRPr sz="2800">
                <a:latin typeface="Calibri"/>
              </a:defRPr>
            </a:lvl5pPr>
          </a:lstStyle>
          <a:p>
            <a:pPr marL="342900" lvl="0" indent="-342900" algn="l" defTabSz="914400" rtl="0" eaLnBrk="1" latinLnBrk="0" hangingPunct="1">
              <a:spcBef>
                <a:spcPct val="20000"/>
              </a:spcBef>
              <a:buFont typeface="Arial" pitchFamily="34" charset="0"/>
              <a:buNone/>
            </a:pPr>
            <a:r>
              <a:rPr lang="en-US" dirty="0" smtClean="0"/>
              <a:t>CHAPTER</a:t>
            </a:r>
          </a:p>
          <a:p>
            <a:pPr marL="342900" lvl="0" indent="-342900" algn="l" defTabSz="914400" rtl="0" eaLnBrk="1" latinLnBrk="0" hangingPunct="1">
              <a:spcBef>
                <a:spcPct val="20000"/>
              </a:spcBef>
              <a:buFont typeface="Arial" pitchFamily="34" charset="0"/>
              <a:buNone/>
            </a:pPr>
            <a:r>
              <a:rPr lang="en-US" dirty="0" smtClean="0"/>
              <a:t>XX</a:t>
            </a:r>
            <a:endParaRPr lang="en-US" dirty="0"/>
          </a:p>
        </p:txBody>
      </p:sp>
    </p:spTree>
    <p:extLst>
      <p:ext uri="{BB962C8B-B14F-4D97-AF65-F5344CB8AC3E}">
        <p14:creationId xmlns:p14="http://schemas.microsoft.com/office/powerpoint/2010/main" val="1516313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Objectives">
    <p:spTree>
      <p:nvGrpSpPr>
        <p:cNvPr id="1" name=""/>
        <p:cNvGrpSpPr/>
        <p:nvPr/>
      </p:nvGrpSpPr>
      <p:grpSpPr>
        <a:xfrm>
          <a:off x="0" y="0"/>
          <a:ext cx="0" cy="0"/>
          <a:chOff x="0" y="0"/>
          <a:chExt cx="0" cy="0"/>
        </a:xfrm>
      </p:grpSpPr>
      <p:sp>
        <p:nvSpPr>
          <p:cNvPr id="8" name="ChapterSubTitle" hidden="1"/>
          <p:cNvSpPr>
            <a:spLocks noGrp="1"/>
          </p:cNvSpPr>
          <p:nvPr>
            <p:ph type="body" sz="quarter" idx="12" hasCustomPrompt="1"/>
          </p:nvPr>
        </p:nvSpPr>
        <p:spPr>
          <a:xfrm>
            <a:off x="1270000" y="1270000"/>
            <a:ext cx="5080000" cy="444500"/>
          </a:xfrm>
          <a:prstGeom prst="rect">
            <a:avLst/>
          </a:prstGeom>
        </p:spPr>
        <p:txBody>
          <a:bodyPr/>
          <a:lstStyle>
            <a:lvl1pPr marL="0" indent="0">
              <a:defRPr sz="2800">
                <a:latin typeface="Calibri"/>
              </a:defRPr>
            </a:lvl1pPr>
            <a:lvl2pPr>
              <a:defRPr sz="2800">
                <a:latin typeface="Calibri"/>
              </a:defRPr>
            </a:lvl2pPr>
            <a:lvl3pPr>
              <a:defRPr sz="2800">
                <a:latin typeface="Calibri"/>
              </a:defRPr>
            </a:lvl3pPr>
            <a:lvl4pPr>
              <a:defRPr sz="2800">
                <a:latin typeface="Calibri"/>
              </a:defRPr>
            </a:lvl4pPr>
            <a:lvl5pPr>
              <a:defRPr sz="2800">
                <a:latin typeface="Calibri"/>
              </a:defRPr>
            </a:lvl5pPr>
          </a:lstStyle>
          <a:p>
            <a:pPr marL="342900" lvl="0" indent="-342900" algn="l" defTabSz="914400" rtl="0" eaLnBrk="1" latinLnBrk="0" hangingPunct="1">
              <a:spcBef>
                <a:spcPct val="20000"/>
              </a:spcBef>
              <a:buFont typeface="Arial" pitchFamily="34" charset="0"/>
              <a:buNone/>
            </a:pPr>
            <a:r>
              <a:rPr lang="en-US" smtClean="0"/>
              <a:t>ChapterSubTitle</a:t>
            </a:r>
            <a:endParaRPr lang="en-US"/>
          </a:p>
        </p:txBody>
      </p:sp>
      <p:sp>
        <p:nvSpPr>
          <p:cNvPr id="9" name="SectionNumber" hidden="1"/>
          <p:cNvSpPr>
            <a:spLocks noGrp="1"/>
          </p:cNvSpPr>
          <p:nvPr>
            <p:ph type="body" sz="quarter" idx="13" hasCustomPrompt="1"/>
          </p:nvPr>
        </p:nvSpPr>
        <p:spPr>
          <a:xfrm>
            <a:off x="1270000" y="1778000"/>
            <a:ext cx="5080000" cy="444500"/>
          </a:xfrm>
          <a:prstGeom prst="rect">
            <a:avLst/>
          </a:prstGeom>
        </p:spPr>
        <p:txBody>
          <a:bodyPr/>
          <a:lstStyle>
            <a:lvl1pPr marL="0" indent="0">
              <a:defRPr sz="2800">
                <a:latin typeface="Calibri"/>
              </a:defRPr>
            </a:lvl1pPr>
            <a:lvl2pPr>
              <a:defRPr sz="2800">
                <a:latin typeface="Calibri"/>
              </a:defRPr>
            </a:lvl2pPr>
            <a:lvl3pPr>
              <a:defRPr sz="2800">
                <a:latin typeface="Calibri"/>
              </a:defRPr>
            </a:lvl3pPr>
            <a:lvl4pPr>
              <a:defRPr sz="2800">
                <a:latin typeface="Calibri"/>
              </a:defRPr>
            </a:lvl4pPr>
            <a:lvl5pPr>
              <a:defRPr sz="2800">
                <a:latin typeface="Calibri"/>
              </a:defRPr>
            </a:lvl5pPr>
          </a:lstStyle>
          <a:p>
            <a:pPr marL="342900" lvl="0" indent="-342900" algn="l" defTabSz="914400" rtl="0" eaLnBrk="1" latinLnBrk="0" hangingPunct="1">
              <a:spcBef>
                <a:spcPct val="20000"/>
              </a:spcBef>
              <a:buFont typeface="Arial" pitchFamily="34" charset="0"/>
              <a:buNone/>
            </a:pPr>
            <a:r>
              <a:rPr lang="en-US" smtClean="0"/>
              <a:t>SectionNumber</a:t>
            </a:r>
            <a:endParaRPr lang="en-US"/>
          </a:p>
        </p:txBody>
      </p:sp>
      <p:sp>
        <p:nvSpPr>
          <p:cNvPr id="10" name="SectionTitle" hidden="1"/>
          <p:cNvSpPr>
            <a:spLocks noGrp="1"/>
          </p:cNvSpPr>
          <p:nvPr>
            <p:ph type="body" sz="quarter" idx="14" hasCustomPrompt="1"/>
          </p:nvPr>
        </p:nvSpPr>
        <p:spPr>
          <a:xfrm>
            <a:off x="1270000" y="2286000"/>
            <a:ext cx="5080000" cy="444500"/>
          </a:xfrm>
          <a:prstGeom prst="rect">
            <a:avLst/>
          </a:prstGeom>
        </p:spPr>
        <p:txBody>
          <a:bodyPr/>
          <a:lstStyle>
            <a:lvl1pPr marL="0" indent="0">
              <a:defRPr sz="2800">
                <a:latin typeface="Calibri"/>
              </a:defRPr>
            </a:lvl1pPr>
            <a:lvl2pPr>
              <a:defRPr sz="2800">
                <a:latin typeface="Calibri"/>
              </a:defRPr>
            </a:lvl2pPr>
            <a:lvl3pPr>
              <a:defRPr sz="2800">
                <a:latin typeface="Calibri"/>
              </a:defRPr>
            </a:lvl3pPr>
            <a:lvl4pPr>
              <a:defRPr sz="2800">
                <a:latin typeface="Calibri"/>
              </a:defRPr>
            </a:lvl4pPr>
            <a:lvl5pPr>
              <a:defRPr sz="2800">
                <a:latin typeface="Calibri"/>
              </a:defRPr>
            </a:lvl5pPr>
          </a:lstStyle>
          <a:p>
            <a:pPr marL="342900" lvl="0" indent="-342900" algn="l" defTabSz="914400" rtl="0" eaLnBrk="1" latinLnBrk="0" hangingPunct="1">
              <a:spcBef>
                <a:spcPct val="20000"/>
              </a:spcBef>
              <a:buFont typeface="Arial" pitchFamily="34" charset="0"/>
              <a:buNone/>
            </a:pPr>
            <a:r>
              <a:rPr lang="en-US" smtClean="0"/>
              <a:t>SectionTitle</a:t>
            </a:r>
            <a:endParaRPr lang="en-US"/>
          </a:p>
        </p:txBody>
      </p:sp>
      <p:sp>
        <p:nvSpPr>
          <p:cNvPr id="11" name="ObjectiveNumber" hidden="1"/>
          <p:cNvSpPr>
            <a:spLocks noGrp="1"/>
          </p:cNvSpPr>
          <p:nvPr>
            <p:ph type="body" sz="quarter" idx="15" hasCustomPrompt="1"/>
          </p:nvPr>
        </p:nvSpPr>
        <p:spPr>
          <a:xfrm>
            <a:off x="1270000" y="2794000"/>
            <a:ext cx="5080000" cy="444500"/>
          </a:xfrm>
          <a:prstGeom prst="rect">
            <a:avLst/>
          </a:prstGeom>
        </p:spPr>
        <p:txBody>
          <a:bodyPr/>
          <a:lstStyle>
            <a:lvl1pPr marL="0" indent="0">
              <a:defRPr sz="2800">
                <a:latin typeface="Calibri"/>
              </a:defRPr>
            </a:lvl1pPr>
            <a:lvl2pPr>
              <a:defRPr sz="2800">
                <a:latin typeface="Calibri"/>
              </a:defRPr>
            </a:lvl2pPr>
            <a:lvl3pPr>
              <a:defRPr sz="2800">
                <a:latin typeface="Calibri"/>
              </a:defRPr>
            </a:lvl3pPr>
            <a:lvl4pPr>
              <a:defRPr sz="2800">
                <a:latin typeface="Calibri"/>
              </a:defRPr>
            </a:lvl4pPr>
            <a:lvl5pPr>
              <a:defRPr sz="2800">
                <a:latin typeface="Calibri"/>
              </a:defRPr>
            </a:lvl5pPr>
          </a:lstStyle>
          <a:p>
            <a:pPr marL="342900" lvl="0" indent="-342900" algn="l" defTabSz="914400" rtl="0" eaLnBrk="1" latinLnBrk="0" hangingPunct="1">
              <a:spcBef>
                <a:spcPct val="20000"/>
              </a:spcBef>
              <a:buFont typeface="Arial" pitchFamily="34" charset="0"/>
              <a:buNone/>
            </a:pPr>
            <a:r>
              <a:rPr lang="en-US" smtClean="0"/>
              <a:t>ObjectiveNumber</a:t>
            </a:r>
            <a:endParaRPr lang="en-US"/>
          </a:p>
        </p:txBody>
      </p:sp>
      <p:sp>
        <p:nvSpPr>
          <p:cNvPr id="12" name="Objective" hidden="1"/>
          <p:cNvSpPr>
            <a:spLocks noGrp="1"/>
          </p:cNvSpPr>
          <p:nvPr>
            <p:ph type="body" sz="quarter" idx="16" hasCustomPrompt="1"/>
          </p:nvPr>
        </p:nvSpPr>
        <p:spPr>
          <a:xfrm>
            <a:off x="1270000" y="3302000"/>
            <a:ext cx="5080000" cy="444500"/>
          </a:xfrm>
          <a:prstGeom prst="rect">
            <a:avLst/>
          </a:prstGeom>
        </p:spPr>
        <p:txBody>
          <a:bodyPr/>
          <a:lstStyle>
            <a:lvl1pPr marL="0" indent="0">
              <a:defRPr sz="2800">
                <a:latin typeface="Calibri"/>
              </a:defRPr>
            </a:lvl1pPr>
            <a:lvl2pPr>
              <a:defRPr sz="2800">
                <a:latin typeface="Calibri"/>
              </a:defRPr>
            </a:lvl2pPr>
            <a:lvl3pPr>
              <a:defRPr sz="2800">
                <a:latin typeface="Calibri"/>
              </a:defRPr>
            </a:lvl3pPr>
            <a:lvl4pPr>
              <a:defRPr sz="2800">
                <a:latin typeface="Calibri"/>
              </a:defRPr>
            </a:lvl4pPr>
            <a:lvl5pPr>
              <a:defRPr sz="2800">
                <a:latin typeface="Calibri"/>
              </a:defRPr>
            </a:lvl5pPr>
          </a:lstStyle>
          <a:p>
            <a:pPr marL="342900" lvl="0" indent="-342900" algn="l" defTabSz="914400" rtl="0" eaLnBrk="1" latinLnBrk="0" hangingPunct="1">
              <a:spcBef>
                <a:spcPct val="20000"/>
              </a:spcBef>
              <a:buFont typeface="Arial" pitchFamily="34" charset="0"/>
              <a:buNone/>
            </a:pPr>
            <a:r>
              <a:rPr lang="en-US" smtClean="0"/>
              <a:t>Objective</a:t>
            </a:r>
            <a:endParaRPr lang="en-US"/>
          </a:p>
        </p:txBody>
      </p:sp>
      <p:sp>
        <p:nvSpPr>
          <p:cNvPr id="13" name="ItemNumber" hidden="1"/>
          <p:cNvSpPr>
            <a:spLocks noGrp="1"/>
          </p:cNvSpPr>
          <p:nvPr>
            <p:ph type="body" sz="quarter" idx="17" hasCustomPrompt="1"/>
          </p:nvPr>
        </p:nvSpPr>
        <p:spPr>
          <a:xfrm>
            <a:off x="1270000" y="3810000"/>
            <a:ext cx="5080000" cy="444500"/>
          </a:xfrm>
          <a:prstGeom prst="rect">
            <a:avLst/>
          </a:prstGeom>
        </p:spPr>
        <p:txBody>
          <a:bodyPr/>
          <a:lstStyle>
            <a:lvl1pPr marL="0" indent="0">
              <a:defRPr sz="2800">
                <a:latin typeface="Calibri"/>
              </a:defRPr>
            </a:lvl1pPr>
            <a:lvl2pPr>
              <a:defRPr sz="2800">
                <a:latin typeface="Calibri"/>
              </a:defRPr>
            </a:lvl2pPr>
            <a:lvl3pPr>
              <a:defRPr sz="2800">
                <a:latin typeface="Calibri"/>
              </a:defRPr>
            </a:lvl3pPr>
            <a:lvl4pPr>
              <a:defRPr sz="2800">
                <a:latin typeface="Calibri"/>
              </a:defRPr>
            </a:lvl4pPr>
            <a:lvl5pPr>
              <a:defRPr sz="2800">
                <a:latin typeface="Calibri"/>
              </a:defRPr>
            </a:lvl5pPr>
          </a:lstStyle>
          <a:p>
            <a:pPr marL="342900" lvl="0" indent="-342900" algn="l" defTabSz="914400" rtl="0" eaLnBrk="1" latinLnBrk="0" hangingPunct="1">
              <a:spcBef>
                <a:spcPct val="20000"/>
              </a:spcBef>
              <a:buFont typeface="Arial" pitchFamily="34" charset="0"/>
              <a:buNone/>
            </a:pPr>
            <a:r>
              <a:rPr lang="en-US" smtClean="0"/>
              <a:t>ItemNumber</a:t>
            </a:r>
            <a:endParaRPr lang="en-US"/>
          </a:p>
        </p:txBody>
      </p:sp>
      <p:sp>
        <p:nvSpPr>
          <p:cNvPr id="14" name="ItemTitle" hidden="1"/>
          <p:cNvSpPr>
            <a:spLocks noGrp="1"/>
          </p:cNvSpPr>
          <p:nvPr>
            <p:ph type="body" sz="quarter" idx="18" hasCustomPrompt="1"/>
          </p:nvPr>
        </p:nvSpPr>
        <p:spPr>
          <a:xfrm>
            <a:off x="1270000" y="4318000"/>
            <a:ext cx="5080000" cy="444500"/>
          </a:xfrm>
          <a:prstGeom prst="rect">
            <a:avLst/>
          </a:prstGeom>
        </p:spPr>
        <p:txBody>
          <a:bodyPr/>
          <a:lstStyle>
            <a:lvl1pPr marL="0" indent="0">
              <a:defRPr sz="2800">
                <a:latin typeface="Calibri"/>
              </a:defRPr>
            </a:lvl1pPr>
            <a:lvl2pPr>
              <a:defRPr sz="2800">
                <a:latin typeface="Calibri"/>
              </a:defRPr>
            </a:lvl2pPr>
            <a:lvl3pPr>
              <a:defRPr sz="2800">
                <a:latin typeface="Calibri"/>
              </a:defRPr>
            </a:lvl3pPr>
            <a:lvl4pPr>
              <a:defRPr sz="2800">
                <a:latin typeface="Calibri"/>
              </a:defRPr>
            </a:lvl4pPr>
            <a:lvl5pPr>
              <a:defRPr sz="2800">
                <a:latin typeface="Calibri"/>
              </a:defRPr>
            </a:lvl5pPr>
          </a:lstStyle>
          <a:p>
            <a:pPr marL="342900" lvl="0" indent="-342900" algn="l" defTabSz="914400" rtl="0" eaLnBrk="1" latinLnBrk="0" hangingPunct="1">
              <a:spcBef>
                <a:spcPct val="20000"/>
              </a:spcBef>
              <a:buFont typeface="Arial" pitchFamily="34" charset="0"/>
              <a:buNone/>
            </a:pPr>
            <a:r>
              <a:rPr lang="en-US" smtClean="0"/>
              <a:t>ItemTitle</a:t>
            </a:r>
            <a:endParaRPr lang="en-US"/>
          </a:p>
        </p:txBody>
      </p:sp>
      <p:sp>
        <p:nvSpPr>
          <p:cNvPr id="15" name="CONS" hidden="1"/>
          <p:cNvSpPr>
            <a:spLocks noGrp="1"/>
          </p:cNvSpPr>
          <p:nvPr>
            <p:ph type="body" sz="quarter" idx="19" hasCustomPrompt="1"/>
          </p:nvPr>
        </p:nvSpPr>
        <p:spPr>
          <a:xfrm>
            <a:off x="1270000" y="4826000"/>
            <a:ext cx="5080000" cy="444500"/>
          </a:xfrm>
          <a:prstGeom prst="rect">
            <a:avLst/>
          </a:prstGeom>
        </p:spPr>
        <p:txBody>
          <a:bodyPr/>
          <a:lstStyle>
            <a:lvl1pPr marL="0" indent="0">
              <a:defRPr sz="2800">
                <a:latin typeface="Calibri"/>
              </a:defRPr>
            </a:lvl1pPr>
            <a:lvl2pPr>
              <a:defRPr sz="2800">
                <a:latin typeface="Calibri"/>
              </a:defRPr>
            </a:lvl2pPr>
            <a:lvl3pPr>
              <a:defRPr sz="2800">
                <a:latin typeface="Calibri"/>
              </a:defRPr>
            </a:lvl3pPr>
            <a:lvl4pPr>
              <a:defRPr sz="2800">
                <a:latin typeface="Calibri"/>
              </a:defRPr>
            </a:lvl4pPr>
            <a:lvl5pPr>
              <a:defRPr sz="2800">
                <a:latin typeface="Calibri"/>
              </a:defRPr>
            </a:lvl5pPr>
          </a:lstStyle>
          <a:p>
            <a:pPr marL="342900" lvl="0" indent="-342900" algn="l" defTabSz="914400" rtl="0" eaLnBrk="1" latinLnBrk="0" hangingPunct="1">
              <a:spcBef>
                <a:spcPct val="20000"/>
              </a:spcBef>
              <a:buFont typeface="Arial" pitchFamily="34" charset="0"/>
              <a:buNone/>
            </a:pPr>
            <a:r>
              <a:rPr lang="en-US" smtClean="0"/>
              <a:t>CONS</a:t>
            </a:r>
            <a:endParaRPr lang="en-US"/>
          </a:p>
        </p:txBody>
      </p:sp>
      <p:sp>
        <p:nvSpPr>
          <p:cNvPr id="16" name="SlideNumber"/>
          <p:cNvSpPr>
            <a:spLocks noGrp="1"/>
          </p:cNvSpPr>
          <p:nvPr>
            <p:ph type="body" sz="quarter" idx="20" hasCustomPrompt="1"/>
          </p:nvPr>
        </p:nvSpPr>
        <p:spPr>
          <a:xfrm>
            <a:off x="7388352" y="6556248"/>
            <a:ext cx="1527048" cy="228600"/>
          </a:xfrm>
          <a:prstGeom prst="rect">
            <a:avLst/>
          </a:prstGeom>
        </p:spPr>
        <p:txBody>
          <a:bodyPr anchor="ctr" anchorCtr="0"/>
          <a:lstStyle>
            <a:lvl1pPr marL="0" indent="0">
              <a:defRPr sz="1800">
                <a:latin typeface="Calibri"/>
              </a:defRPr>
            </a:lvl1pPr>
            <a:lvl2pPr>
              <a:defRPr sz="2800">
                <a:latin typeface="Calibri"/>
              </a:defRPr>
            </a:lvl2pPr>
            <a:lvl3pPr>
              <a:defRPr sz="2800">
                <a:latin typeface="Calibri"/>
              </a:defRPr>
            </a:lvl3pPr>
            <a:lvl4pPr>
              <a:defRPr sz="2800">
                <a:latin typeface="Calibri"/>
              </a:defRPr>
            </a:lvl4pPr>
            <a:lvl5pPr>
              <a:defRPr sz="2800">
                <a:latin typeface="Calibri"/>
              </a:defRPr>
            </a:lvl5pPr>
          </a:lstStyle>
          <a:p>
            <a:pPr marL="342900" lvl="0" indent="-342900" algn="l" defTabSz="914400" rtl="0" eaLnBrk="1" latinLnBrk="0" hangingPunct="1">
              <a:spcBef>
                <a:spcPct val="20000"/>
              </a:spcBef>
              <a:buFont typeface="Arial" pitchFamily="34" charset="0"/>
              <a:buNone/>
            </a:pPr>
            <a:r>
              <a:rPr lang="en-US" dirty="0" err="1" smtClean="0"/>
              <a:t>SlideNumber</a:t>
            </a:r>
            <a:endParaRPr lang="en-US" dirty="0"/>
          </a:p>
        </p:txBody>
      </p:sp>
      <p:sp>
        <p:nvSpPr>
          <p:cNvPr id="17" name="Copyright" hidden="1"/>
          <p:cNvSpPr>
            <a:spLocks noGrp="1"/>
          </p:cNvSpPr>
          <p:nvPr>
            <p:ph type="body" sz="quarter" idx="21" hasCustomPrompt="1"/>
          </p:nvPr>
        </p:nvSpPr>
        <p:spPr>
          <a:xfrm>
            <a:off x="1143000" y="6556248"/>
            <a:ext cx="5943600" cy="228600"/>
          </a:xfrm>
          <a:prstGeom prst="rect">
            <a:avLst/>
          </a:prstGeom>
        </p:spPr>
        <p:txBody>
          <a:bodyPr anchor="ctr" anchorCtr="0"/>
          <a:lstStyle>
            <a:lvl1pPr marL="0" indent="0" algn="ctr">
              <a:defRPr sz="1000">
                <a:latin typeface="Calibri"/>
              </a:defRPr>
            </a:lvl1pPr>
            <a:lvl2pPr>
              <a:defRPr sz="2800">
                <a:latin typeface="Calibri"/>
              </a:defRPr>
            </a:lvl2pPr>
            <a:lvl3pPr>
              <a:defRPr sz="2800">
                <a:latin typeface="Calibri"/>
              </a:defRPr>
            </a:lvl3pPr>
            <a:lvl4pPr>
              <a:defRPr sz="2800">
                <a:latin typeface="Calibri"/>
              </a:defRPr>
            </a:lvl4pPr>
            <a:lvl5pPr>
              <a:defRPr sz="2800">
                <a:latin typeface="Calibri"/>
              </a:defRPr>
            </a:lvl5pPr>
          </a:lstStyle>
          <a:p>
            <a:pPr marL="342900" lvl="0" indent="-342900" algn="l" defTabSz="914400" rtl="0" eaLnBrk="1" latinLnBrk="0" hangingPunct="1">
              <a:spcBef>
                <a:spcPct val="20000"/>
              </a:spcBef>
              <a:buFont typeface="Arial" pitchFamily="34" charset="0"/>
              <a:buNone/>
            </a:pPr>
            <a:r>
              <a:rPr lang="en-US" dirty="0" smtClean="0"/>
              <a:t>Copyright</a:t>
            </a:r>
            <a:endParaRPr lang="en-US" dirty="0"/>
          </a:p>
        </p:txBody>
      </p:sp>
      <p:sp>
        <p:nvSpPr>
          <p:cNvPr id="18" name="TextBox 17"/>
          <p:cNvSpPr txBox="1"/>
          <p:nvPr userDrawn="1"/>
        </p:nvSpPr>
        <p:spPr>
          <a:xfrm>
            <a:off x="1255713" y="6400800"/>
            <a:ext cx="6454972" cy="276999"/>
          </a:xfrm>
          <a:prstGeom prst="rect">
            <a:avLst/>
          </a:prstGeom>
          <a:noFill/>
        </p:spPr>
        <p:txBody>
          <a:bodyPr wrap="none" rtlCol="0">
            <a:spAutoFit/>
          </a:bodyPr>
          <a:lstStyle/>
          <a:p>
            <a:r>
              <a:rPr lang="en-US" sz="1200" dirty="0" smtClean="0">
                <a:solidFill>
                  <a:schemeClr val="bg1">
                    <a:lumMod val="65000"/>
                  </a:schemeClr>
                </a:solidFill>
              </a:rPr>
              <a:t>Copyright © 2015 The McGraw-Hill Companies, Inc. </a:t>
            </a:r>
            <a:r>
              <a:rPr lang="en-US" sz="1200" dirty="0">
                <a:solidFill>
                  <a:schemeClr val="bg1">
                    <a:lumMod val="65000"/>
                  </a:schemeClr>
                </a:solidFill>
              </a:rPr>
              <a:t> </a:t>
            </a:r>
            <a:r>
              <a:rPr lang="en-US" sz="1200" dirty="0" smtClean="0">
                <a:solidFill>
                  <a:schemeClr val="bg1">
                    <a:lumMod val="65000"/>
                  </a:schemeClr>
                </a:solidFill>
              </a:rPr>
              <a:t>Permission required for reproduction or display.</a:t>
            </a:r>
            <a:endParaRPr lang="en-US" sz="1200" dirty="0">
              <a:solidFill>
                <a:schemeClr val="bg1">
                  <a:lumMod val="65000"/>
                </a:schemeClr>
              </a:solidFill>
            </a:endParaRPr>
          </a:p>
        </p:txBody>
      </p:sp>
    </p:spTree>
    <p:extLst>
      <p:ext uri="{BB962C8B-B14F-4D97-AF65-F5344CB8AC3E}">
        <p14:creationId xmlns:p14="http://schemas.microsoft.com/office/powerpoint/2010/main" val="51599913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Objectives">
    <p:spTree>
      <p:nvGrpSpPr>
        <p:cNvPr id="1" name=""/>
        <p:cNvGrpSpPr/>
        <p:nvPr/>
      </p:nvGrpSpPr>
      <p:grpSpPr>
        <a:xfrm>
          <a:off x="0" y="0"/>
          <a:ext cx="0" cy="0"/>
          <a:chOff x="0" y="0"/>
          <a:chExt cx="0" cy="0"/>
        </a:xfrm>
      </p:grpSpPr>
      <p:sp>
        <p:nvSpPr>
          <p:cNvPr id="8" name="ChapterSubTitle" hidden="1"/>
          <p:cNvSpPr>
            <a:spLocks noGrp="1"/>
          </p:cNvSpPr>
          <p:nvPr>
            <p:ph type="body" sz="quarter" idx="12" hasCustomPrompt="1"/>
          </p:nvPr>
        </p:nvSpPr>
        <p:spPr>
          <a:xfrm>
            <a:off x="1270000" y="1270000"/>
            <a:ext cx="5080000" cy="444500"/>
          </a:xfrm>
          <a:prstGeom prst="rect">
            <a:avLst/>
          </a:prstGeom>
        </p:spPr>
        <p:txBody>
          <a:bodyPr/>
          <a:lstStyle>
            <a:lvl1pPr marL="0" indent="0">
              <a:defRPr sz="2800">
                <a:latin typeface="Calibri"/>
              </a:defRPr>
            </a:lvl1pPr>
            <a:lvl2pPr>
              <a:defRPr sz="2800">
                <a:latin typeface="Calibri"/>
              </a:defRPr>
            </a:lvl2pPr>
            <a:lvl3pPr>
              <a:defRPr sz="2800">
                <a:latin typeface="Calibri"/>
              </a:defRPr>
            </a:lvl3pPr>
            <a:lvl4pPr>
              <a:defRPr sz="2800">
                <a:latin typeface="Calibri"/>
              </a:defRPr>
            </a:lvl4pPr>
            <a:lvl5pPr>
              <a:defRPr sz="2800">
                <a:latin typeface="Calibri"/>
              </a:defRPr>
            </a:lvl5pPr>
          </a:lstStyle>
          <a:p>
            <a:pPr marL="342900" lvl="0" indent="-342900" algn="l" defTabSz="914400" rtl="0" eaLnBrk="1" latinLnBrk="0" hangingPunct="1">
              <a:spcBef>
                <a:spcPct val="20000"/>
              </a:spcBef>
              <a:buFont typeface="Arial" pitchFamily="34" charset="0"/>
              <a:buNone/>
            </a:pPr>
            <a:r>
              <a:rPr lang="en-US" smtClean="0"/>
              <a:t>ChapterSubTitle</a:t>
            </a:r>
            <a:endParaRPr lang="en-US"/>
          </a:p>
        </p:txBody>
      </p:sp>
      <p:sp>
        <p:nvSpPr>
          <p:cNvPr id="9" name="SectionNumber" hidden="1"/>
          <p:cNvSpPr>
            <a:spLocks noGrp="1"/>
          </p:cNvSpPr>
          <p:nvPr>
            <p:ph type="body" sz="quarter" idx="13" hasCustomPrompt="1"/>
          </p:nvPr>
        </p:nvSpPr>
        <p:spPr>
          <a:xfrm>
            <a:off x="1270000" y="1778000"/>
            <a:ext cx="5080000" cy="444500"/>
          </a:xfrm>
          <a:prstGeom prst="rect">
            <a:avLst/>
          </a:prstGeom>
        </p:spPr>
        <p:txBody>
          <a:bodyPr/>
          <a:lstStyle>
            <a:lvl1pPr marL="0" indent="0">
              <a:defRPr sz="2800">
                <a:latin typeface="Calibri"/>
              </a:defRPr>
            </a:lvl1pPr>
            <a:lvl2pPr>
              <a:defRPr sz="2800">
                <a:latin typeface="Calibri"/>
              </a:defRPr>
            </a:lvl2pPr>
            <a:lvl3pPr>
              <a:defRPr sz="2800">
                <a:latin typeface="Calibri"/>
              </a:defRPr>
            </a:lvl3pPr>
            <a:lvl4pPr>
              <a:defRPr sz="2800">
                <a:latin typeface="Calibri"/>
              </a:defRPr>
            </a:lvl4pPr>
            <a:lvl5pPr>
              <a:defRPr sz="2800">
                <a:latin typeface="Calibri"/>
              </a:defRPr>
            </a:lvl5pPr>
          </a:lstStyle>
          <a:p>
            <a:pPr marL="342900" lvl="0" indent="-342900" algn="l" defTabSz="914400" rtl="0" eaLnBrk="1" latinLnBrk="0" hangingPunct="1">
              <a:spcBef>
                <a:spcPct val="20000"/>
              </a:spcBef>
              <a:buFont typeface="Arial" pitchFamily="34" charset="0"/>
              <a:buNone/>
            </a:pPr>
            <a:r>
              <a:rPr lang="en-US" smtClean="0"/>
              <a:t>SectionNumber</a:t>
            </a:r>
            <a:endParaRPr lang="en-US"/>
          </a:p>
        </p:txBody>
      </p:sp>
      <p:sp>
        <p:nvSpPr>
          <p:cNvPr id="10" name="SectionTitle" hidden="1"/>
          <p:cNvSpPr>
            <a:spLocks noGrp="1"/>
          </p:cNvSpPr>
          <p:nvPr>
            <p:ph type="body" sz="quarter" idx="14" hasCustomPrompt="1"/>
          </p:nvPr>
        </p:nvSpPr>
        <p:spPr>
          <a:xfrm>
            <a:off x="1270000" y="2286000"/>
            <a:ext cx="5080000" cy="444500"/>
          </a:xfrm>
          <a:prstGeom prst="rect">
            <a:avLst/>
          </a:prstGeom>
        </p:spPr>
        <p:txBody>
          <a:bodyPr/>
          <a:lstStyle>
            <a:lvl1pPr marL="0" indent="0">
              <a:defRPr sz="2800">
                <a:latin typeface="Calibri"/>
              </a:defRPr>
            </a:lvl1pPr>
            <a:lvl2pPr>
              <a:defRPr sz="2800">
                <a:latin typeface="Calibri"/>
              </a:defRPr>
            </a:lvl2pPr>
            <a:lvl3pPr>
              <a:defRPr sz="2800">
                <a:latin typeface="Calibri"/>
              </a:defRPr>
            </a:lvl3pPr>
            <a:lvl4pPr>
              <a:defRPr sz="2800">
                <a:latin typeface="Calibri"/>
              </a:defRPr>
            </a:lvl4pPr>
            <a:lvl5pPr>
              <a:defRPr sz="2800">
                <a:latin typeface="Calibri"/>
              </a:defRPr>
            </a:lvl5pPr>
          </a:lstStyle>
          <a:p>
            <a:pPr marL="342900" lvl="0" indent="-342900" algn="l" defTabSz="914400" rtl="0" eaLnBrk="1" latinLnBrk="0" hangingPunct="1">
              <a:spcBef>
                <a:spcPct val="20000"/>
              </a:spcBef>
              <a:buFont typeface="Arial" pitchFamily="34" charset="0"/>
              <a:buNone/>
            </a:pPr>
            <a:r>
              <a:rPr lang="en-US" smtClean="0"/>
              <a:t>SectionTitle</a:t>
            </a:r>
            <a:endParaRPr lang="en-US"/>
          </a:p>
        </p:txBody>
      </p:sp>
      <p:sp>
        <p:nvSpPr>
          <p:cNvPr id="11" name="ObjectiveNumber" hidden="1"/>
          <p:cNvSpPr>
            <a:spLocks noGrp="1"/>
          </p:cNvSpPr>
          <p:nvPr>
            <p:ph type="body" sz="quarter" idx="15" hasCustomPrompt="1"/>
          </p:nvPr>
        </p:nvSpPr>
        <p:spPr>
          <a:xfrm>
            <a:off x="1270000" y="2794000"/>
            <a:ext cx="5080000" cy="444500"/>
          </a:xfrm>
          <a:prstGeom prst="rect">
            <a:avLst/>
          </a:prstGeom>
        </p:spPr>
        <p:txBody>
          <a:bodyPr/>
          <a:lstStyle>
            <a:lvl1pPr marL="0" indent="0">
              <a:defRPr sz="2800">
                <a:latin typeface="Calibri"/>
              </a:defRPr>
            </a:lvl1pPr>
            <a:lvl2pPr>
              <a:defRPr sz="2800">
                <a:latin typeface="Calibri"/>
              </a:defRPr>
            </a:lvl2pPr>
            <a:lvl3pPr>
              <a:defRPr sz="2800">
                <a:latin typeface="Calibri"/>
              </a:defRPr>
            </a:lvl3pPr>
            <a:lvl4pPr>
              <a:defRPr sz="2800">
                <a:latin typeface="Calibri"/>
              </a:defRPr>
            </a:lvl4pPr>
            <a:lvl5pPr>
              <a:defRPr sz="2800">
                <a:latin typeface="Calibri"/>
              </a:defRPr>
            </a:lvl5pPr>
          </a:lstStyle>
          <a:p>
            <a:pPr marL="342900" lvl="0" indent="-342900" algn="l" defTabSz="914400" rtl="0" eaLnBrk="1" latinLnBrk="0" hangingPunct="1">
              <a:spcBef>
                <a:spcPct val="20000"/>
              </a:spcBef>
              <a:buFont typeface="Arial" pitchFamily="34" charset="0"/>
              <a:buNone/>
            </a:pPr>
            <a:r>
              <a:rPr lang="en-US" smtClean="0"/>
              <a:t>ObjectiveNumber</a:t>
            </a:r>
            <a:endParaRPr lang="en-US"/>
          </a:p>
        </p:txBody>
      </p:sp>
      <p:sp>
        <p:nvSpPr>
          <p:cNvPr id="12" name="Objective" hidden="1"/>
          <p:cNvSpPr>
            <a:spLocks noGrp="1"/>
          </p:cNvSpPr>
          <p:nvPr>
            <p:ph type="body" sz="quarter" idx="16" hasCustomPrompt="1"/>
          </p:nvPr>
        </p:nvSpPr>
        <p:spPr>
          <a:xfrm>
            <a:off x="1270000" y="3302000"/>
            <a:ext cx="5080000" cy="444500"/>
          </a:xfrm>
          <a:prstGeom prst="rect">
            <a:avLst/>
          </a:prstGeom>
        </p:spPr>
        <p:txBody>
          <a:bodyPr/>
          <a:lstStyle>
            <a:lvl1pPr marL="0" indent="0">
              <a:defRPr sz="2800">
                <a:latin typeface="Calibri"/>
              </a:defRPr>
            </a:lvl1pPr>
            <a:lvl2pPr>
              <a:defRPr sz="2800">
                <a:latin typeface="Calibri"/>
              </a:defRPr>
            </a:lvl2pPr>
            <a:lvl3pPr>
              <a:defRPr sz="2800">
                <a:latin typeface="Calibri"/>
              </a:defRPr>
            </a:lvl3pPr>
            <a:lvl4pPr>
              <a:defRPr sz="2800">
                <a:latin typeface="Calibri"/>
              </a:defRPr>
            </a:lvl4pPr>
            <a:lvl5pPr>
              <a:defRPr sz="2800">
                <a:latin typeface="Calibri"/>
              </a:defRPr>
            </a:lvl5pPr>
          </a:lstStyle>
          <a:p>
            <a:pPr marL="342900" lvl="0" indent="-342900" algn="l" defTabSz="914400" rtl="0" eaLnBrk="1" latinLnBrk="0" hangingPunct="1">
              <a:spcBef>
                <a:spcPct val="20000"/>
              </a:spcBef>
              <a:buFont typeface="Arial" pitchFamily="34" charset="0"/>
              <a:buNone/>
            </a:pPr>
            <a:r>
              <a:rPr lang="en-US" smtClean="0"/>
              <a:t>Objective</a:t>
            </a:r>
            <a:endParaRPr lang="en-US"/>
          </a:p>
        </p:txBody>
      </p:sp>
      <p:sp>
        <p:nvSpPr>
          <p:cNvPr id="13" name="ItemNumber" hidden="1"/>
          <p:cNvSpPr>
            <a:spLocks noGrp="1"/>
          </p:cNvSpPr>
          <p:nvPr>
            <p:ph type="body" sz="quarter" idx="17" hasCustomPrompt="1"/>
          </p:nvPr>
        </p:nvSpPr>
        <p:spPr>
          <a:xfrm>
            <a:off x="1270000" y="3810000"/>
            <a:ext cx="5080000" cy="444500"/>
          </a:xfrm>
          <a:prstGeom prst="rect">
            <a:avLst/>
          </a:prstGeom>
        </p:spPr>
        <p:txBody>
          <a:bodyPr/>
          <a:lstStyle>
            <a:lvl1pPr marL="0" indent="0">
              <a:defRPr sz="2800">
                <a:latin typeface="Calibri"/>
              </a:defRPr>
            </a:lvl1pPr>
            <a:lvl2pPr>
              <a:defRPr sz="2800">
                <a:latin typeface="Calibri"/>
              </a:defRPr>
            </a:lvl2pPr>
            <a:lvl3pPr>
              <a:defRPr sz="2800">
                <a:latin typeface="Calibri"/>
              </a:defRPr>
            </a:lvl3pPr>
            <a:lvl4pPr>
              <a:defRPr sz="2800">
                <a:latin typeface="Calibri"/>
              </a:defRPr>
            </a:lvl4pPr>
            <a:lvl5pPr>
              <a:defRPr sz="2800">
                <a:latin typeface="Calibri"/>
              </a:defRPr>
            </a:lvl5pPr>
          </a:lstStyle>
          <a:p>
            <a:pPr marL="342900" lvl="0" indent="-342900" algn="l" defTabSz="914400" rtl="0" eaLnBrk="1" latinLnBrk="0" hangingPunct="1">
              <a:spcBef>
                <a:spcPct val="20000"/>
              </a:spcBef>
              <a:buFont typeface="Arial" pitchFamily="34" charset="0"/>
              <a:buNone/>
            </a:pPr>
            <a:r>
              <a:rPr lang="en-US" smtClean="0"/>
              <a:t>ItemNumber</a:t>
            </a:r>
            <a:endParaRPr lang="en-US"/>
          </a:p>
        </p:txBody>
      </p:sp>
      <p:sp>
        <p:nvSpPr>
          <p:cNvPr id="14" name="ItemTitle" hidden="1"/>
          <p:cNvSpPr>
            <a:spLocks noGrp="1"/>
          </p:cNvSpPr>
          <p:nvPr>
            <p:ph type="body" sz="quarter" idx="18" hasCustomPrompt="1"/>
          </p:nvPr>
        </p:nvSpPr>
        <p:spPr>
          <a:xfrm>
            <a:off x="1270000" y="4318000"/>
            <a:ext cx="5080000" cy="444500"/>
          </a:xfrm>
          <a:prstGeom prst="rect">
            <a:avLst/>
          </a:prstGeom>
        </p:spPr>
        <p:txBody>
          <a:bodyPr/>
          <a:lstStyle>
            <a:lvl1pPr marL="0" indent="0">
              <a:defRPr sz="2800">
                <a:latin typeface="Calibri"/>
              </a:defRPr>
            </a:lvl1pPr>
            <a:lvl2pPr>
              <a:defRPr sz="2800">
                <a:latin typeface="Calibri"/>
              </a:defRPr>
            </a:lvl2pPr>
            <a:lvl3pPr>
              <a:defRPr sz="2800">
                <a:latin typeface="Calibri"/>
              </a:defRPr>
            </a:lvl3pPr>
            <a:lvl4pPr>
              <a:defRPr sz="2800">
                <a:latin typeface="Calibri"/>
              </a:defRPr>
            </a:lvl4pPr>
            <a:lvl5pPr>
              <a:defRPr sz="2800">
                <a:latin typeface="Calibri"/>
              </a:defRPr>
            </a:lvl5pPr>
          </a:lstStyle>
          <a:p>
            <a:pPr marL="342900" lvl="0" indent="-342900" algn="l" defTabSz="914400" rtl="0" eaLnBrk="1" latinLnBrk="0" hangingPunct="1">
              <a:spcBef>
                <a:spcPct val="20000"/>
              </a:spcBef>
              <a:buFont typeface="Arial" pitchFamily="34" charset="0"/>
              <a:buNone/>
            </a:pPr>
            <a:r>
              <a:rPr lang="en-US" smtClean="0"/>
              <a:t>ItemTitle</a:t>
            </a:r>
            <a:endParaRPr lang="en-US"/>
          </a:p>
        </p:txBody>
      </p:sp>
      <p:sp>
        <p:nvSpPr>
          <p:cNvPr id="15" name="CONS" hidden="1"/>
          <p:cNvSpPr>
            <a:spLocks noGrp="1"/>
          </p:cNvSpPr>
          <p:nvPr>
            <p:ph type="body" sz="quarter" idx="19" hasCustomPrompt="1"/>
          </p:nvPr>
        </p:nvSpPr>
        <p:spPr>
          <a:xfrm>
            <a:off x="1270000" y="4826000"/>
            <a:ext cx="5080000" cy="444500"/>
          </a:xfrm>
          <a:prstGeom prst="rect">
            <a:avLst/>
          </a:prstGeom>
        </p:spPr>
        <p:txBody>
          <a:bodyPr/>
          <a:lstStyle>
            <a:lvl1pPr marL="0" indent="0">
              <a:defRPr sz="2800">
                <a:latin typeface="Calibri"/>
              </a:defRPr>
            </a:lvl1pPr>
            <a:lvl2pPr>
              <a:defRPr sz="2800">
                <a:latin typeface="Calibri"/>
              </a:defRPr>
            </a:lvl2pPr>
            <a:lvl3pPr>
              <a:defRPr sz="2800">
                <a:latin typeface="Calibri"/>
              </a:defRPr>
            </a:lvl3pPr>
            <a:lvl4pPr>
              <a:defRPr sz="2800">
                <a:latin typeface="Calibri"/>
              </a:defRPr>
            </a:lvl4pPr>
            <a:lvl5pPr>
              <a:defRPr sz="2800">
                <a:latin typeface="Calibri"/>
              </a:defRPr>
            </a:lvl5pPr>
          </a:lstStyle>
          <a:p>
            <a:pPr marL="342900" lvl="0" indent="-342900" algn="l" defTabSz="914400" rtl="0" eaLnBrk="1" latinLnBrk="0" hangingPunct="1">
              <a:spcBef>
                <a:spcPct val="20000"/>
              </a:spcBef>
              <a:buFont typeface="Arial" pitchFamily="34" charset="0"/>
              <a:buNone/>
            </a:pPr>
            <a:r>
              <a:rPr lang="en-US" smtClean="0"/>
              <a:t>CONS</a:t>
            </a:r>
            <a:endParaRPr lang="en-US"/>
          </a:p>
        </p:txBody>
      </p:sp>
      <p:sp>
        <p:nvSpPr>
          <p:cNvPr id="16" name="SlideNumber"/>
          <p:cNvSpPr>
            <a:spLocks noGrp="1"/>
          </p:cNvSpPr>
          <p:nvPr>
            <p:ph type="body" sz="quarter" idx="20" hasCustomPrompt="1"/>
          </p:nvPr>
        </p:nvSpPr>
        <p:spPr>
          <a:xfrm>
            <a:off x="7388352" y="6556248"/>
            <a:ext cx="1527048" cy="228600"/>
          </a:xfrm>
          <a:prstGeom prst="rect">
            <a:avLst/>
          </a:prstGeom>
        </p:spPr>
        <p:txBody>
          <a:bodyPr anchor="ctr" anchorCtr="0"/>
          <a:lstStyle>
            <a:lvl1pPr marL="0" indent="0">
              <a:defRPr sz="1800">
                <a:latin typeface="Calibri"/>
              </a:defRPr>
            </a:lvl1pPr>
            <a:lvl2pPr>
              <a:defRPr sz="2800">
                <a:latin typeface="Calibri"/>
              </a:defRPr>
            </a:lvl2pPr>
            <a:lvl3pPr>
              <a:defRPr sz="2800">
                <a:latin typeface="Calibri"/>
              </a:defRPr>
            </a:lvl3pPr>
            <a:lvl4pPr>
              <a:defRPr sz="2800">
                <a:latin typeface="Calibri"/>
              </a:defRPr>
            </a:lvl4pPr>
            <a:lvl5pPr>
              <a:defRPr sz="2800">
                <a:latin typeface="Calibri"/>
              </a:defRPr>
            </a:lvl5pPr>
          </a:lstStyle>
          <a:p>
            <a:pPr marL="342900" lvl="0" indent="-342900" algn="l" defTabSz="914400" rtl="0" eaLnBrk="1" latinLnBrk="0" hangingPunct="1">
              <a:spcBef>
                <a:spcPct val="20000"/>
              </a:spcBef>
              <a:buFont typeface="Arial" pitchFamily="34" charset="0"/>
              <a:buNone/>
            </a:pPr>
            <a:r>
              <a:rPr lang="en-US" dirty="0" err="1" smtClean="0"/>
              <a:t>SlideNumber</a:t>
            </a:r>
            <a:endParaRPr lang="en-US" dirty="0"/>
          </a:p>
        </p:txBody>
      </p:sp>
      <p:sp>
        <p:nvSpPr>
          <p:cNvPr id="17" name="Copyright" hidden="1"/>
          <p:cNvSpPr>
            <a:spLocks noGrp="1"/>
          </p:cNvSpPr>
          <p:nvPr>
            <p:ph type="body" sz="quarter" idx="21" hasCustomPrompt="1"/>
          </p:nvPr>
        </p:nvSpPr>
        <p:spPr>
          <a:xfrm>
            <a:off x="1143000" y="6556248"/>
            <a:ext cx="5943600" cy="228600"/>
          </a:xfrm>
          <a:prstGeom prst="rect">
            <a:avLst/>
          </a:prstGeom>
        </p:spPr>
        <p:txBody>
          <a:bodyPr anchor="ctr" anchorCtr="0"/>
          <a:lstStyle>
            <a:lvl1pPr marL="0" indent="0" algn="ctr">
              <a:defRPr sz="1000">
                <a:latin typeface="Calibri"/>
              </a:defRPr>
            </a:lvl1pPr>
            <a:lvl2pPr>
              <a:defRPr sz="2800">
                <a:latin typeface="Calibri"/>
              </a:defRPr>
            </a:lvl2pPr>
            <a:lvl3pPr>
              <a:defRPr sz="2800">
                <a:latin typeface="Calibri"/>
              </a:defRPr>
            </a:lvl3pPr>
            <a:lvl4pPr>
              <a:defRPr sz="2800">
                <a:latin typeface="Calibri"/>
              </a:defRPr>
            </a:lvl4pPr>
            <a:lvl5pPr>
              <a:defRPr sz="2800">
                <a:latin typeface="Calibri"/>
              </a:defRPr>
            </a:lvl5pPr>
          </a:lstStyle>
          <a:p>
            <a:pPr marL="342900" lvl="0" indent="-342900" algn="l" defTabSz="914400" rtl="0" eaLnBrk="1" latinLnBrk="0" hangingPunct="1">
              <a:spcBef>
                <a:spcPct val="20000"/>
              </a:spcBef>
              <a:buFont typeface="Arial" pitchFamily="34" charset="0"/>
              <a:buNone/>
            </a:pPr>
            <a:r>
              <a:rPr lang="en-US" dirty="0" smtClean="0"/>
              <a:t>Copyright</a:t>
            </a:r>
            <a:endParaRPr lang="en-US" dirty="0"/>
          </a:p>
        </p:txBody>
      </p:sp>
      <p:sp>
        <p:nvSpPr>
          <p:cNvPr id="18" name="TextBox 17"/>
          <p:cNvSpPr txBox="1"/>
          <p:nvPr userDrawn="1"/>
        </p:nvSpPr>
        <p:spPr>
          <a:xfrm>
            <a:off x="1255713" y="6400800"/>
            <a:ext cx="6454972" cy="276999"/>
          </a:xfrm>
          <a:prstGeom prst="rect">
            <a:avLst/>
          </a:prstGeom>
          <a:noFill/>
        </p:spPr>
        <p:txBody>
          <a:bodyPr wrap="none" rtlCol="0">
            <a:spAutoFit/>
          </a:bodyPr>
          <a:lstStyle/>
          <a:p>
            <a:r>
              <a:rPr lang="en-US" sz="1200" dirty="0" smtClean="0">
                <a:solidFill>
                  <a:schemeClr val="bg1">
                    <a:lumMod val="65000"/>
                  </a:schemeClr>
                </a:solidFill>
              </a:rPr>
              <a:t>Copyright © 2015 The McGraw-Hill Companies, Inc. </a:t>
            </a:r>
            <a:r>
              <a:rPr lang="en-US" sz="1200" dirty="0">
                <a:solidFill>
                  <a:schemeClr val="bg1">
                    <a:lumMod val="65000"/>
                  </a:schemeClr>
                </a:solidFill>
              </a:rPr>
              <a:t> </a:t>
            </a:r>
            <a:r>
              <a:rPr lang="en-US" sz="1200" dirty="0" smtClean="0">
                <a:solidFill>
                  <a:schemeClr val="bg1">
                    <a:lumMod val="65000"/>
                  </a:schemeClr>
                </a:solidFill>
              </a:rPr>
              <a:t>Permission required for reproduction or display.</a:t>
            </a:r>
            <a:endParaRPr lang="en-US" sz="1200" dirty="0">
              <a:solidFill>
                <a:schemeClr val="bg1">
                  <a:lumMod val="65000"/>
                </a:schemeClr>
              </a:solidFill>
            </a:endParaRPr>
          </a:p>
        </p:txBody>
      </p:sp>
    </p:spTree>
    <p:extLst>
      <p:ext uri="{BB962C8B-B14F-4D97-AF65-F5344CB8AC3E}">
        <p14:creationId xmlns:p14="http://schemas.microsoft.com/office/powerpoint/2010/main" val="401845874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9600" cy="1371600"/>
          </a:xfrm>
          <a:prstGeom prst="rect">
            <a:avLst/>
          </a:prstGeo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981200"/>
            <a:ext cx="4038600" cy="3886200"/>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981200"/>
            <a:ext cx="4038600" cy="3886200"/>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2"/>
          <p:cNvSpPr>
            <a:spLocks noGrp="1" noChangeArrowheads="1"/>
          </p:cNvSpPr>
          <p:nvPr>
            <p:ph type="ftr" sz="quarter" idx="10"/>
          </p:nvPr>
        </p:nvSpPr>
        <p:spPr>
          <a:xfrm>
            <a:off x="3124200" y="6248400"/>
            <a:ext cx="2895600" cy="457200"/>
          </a:xfrm>
          <a:prstGeom prst="rect">
            <a:avLst/>
          </a:prstGeom>
          <a:ln/>
        </p:spPr>
        <p:txBody>
          <a:bodyPr/>
          <a:lstStyle>
            <a:lvl1pPr>
              <a:defRPr/>
            </a:lvl1pPr>
          </a:lstStyle>
          <a:p>
            <a:pPr>
              <a:defRPr/>
            </a:pPr>
            <a:r>
              <a:rPr lang="en-US" smtClean="0">
                <a:solidFill>
                  <a:srgbClr val="000000"/>
                </a:solidFill>
              </a:rPr>
              <a:t>Semester II 2016/2017</a:t>
            </a:r>
            <a:endParaRPr lang="en-US">
              <a:solidFill>
                <a:srgbClr val="000000"/>
              </a:solidFill>
            </a:endParaRPr>
          </a:p>
        </p:txBody>
      </p:sp>
      <p:sp>
        <p:nvSpPr>
          <p:cNvPr id="6" name="Rectangle 3"/>
          <p:cNvSpPr>
            <a:spLocks noGrp="1" noChangeArrowheads="1"/>
          </p:cNvSpPr>
          <p:nvPr>
            <p:ph type="sldNum" sz="quarter" idx="11"/>
          </p:nvPr>
        </p:nvSpPr>
        <p:spPr>
          <a:xfrm>
            <a:off x="6553200" y="6248400"/>
            <a:ext cx="2133600" cy="457200"/>
          </a:xfrm>
          <a:prstGeom prst="rect">
            <a:avLst/>
          </a:prstGeom>
          <a:ln/>
        </p:spPr>
        <p:txBody>
          <a:bodyPr/>
          <a:lstStyle>
            <a:lvl1pPr>
              <a:defRPr/>
            </a:lvl1pPr>
          </a:lstStyle>
          <a:p>
            <a:pPr>
              <a:defRPr/>
            </a:pPr>
            <a:fld id="{FDF63673-8213-4D80-B5EE-82E30815F0C2}" type="slidenum">
              <a:rPr lang="en-US">
                <a:solidFill>
                  <a:srgbClr val="000000"/>
                </a:solidFill>
              </a:rPr>
              <a:pPr>
                <a:defRPr/>
              </a:pPr>
              <a:t>‹#›</a:t>
            </a:fld>
            <a:endParaRPr lang="en-US">
              <a:solidFill>
                <a:srgbClr val="000000"/>
              </a:solidFill>
            </a:endParaRPr>
          </a:p>
        </p:txBody>
      </p:sp>
      <p:sp>
        <p:nvSpPr>
          <p:cNvPr id="7" name="Rectangle 16"/>
          <p:cNvSpPr>
            <a:spLocks noGrp="1" noChangeArrowheads="1"/>
          </p:cNvSpPr>
          <p:nvPr>
            <p:ph type="dt" sz="half" idx="12"/>
          </p:nvPr>
        </p:nvSpPr>
        <p:spPr>
          <a:xfrm>
            <a:off x="457200" y="6245225"/>
            <a:ext cx="2133600" cy="476250"/>
          </a:xfrm>
          <a:prstGeom prst="rect">
            <a:avLst/>
          </a:prstGeom>
          <a:ln/>
        </p:spPr>
        <p:txBody>
          <a:bodyPr/>
          <a:lstStyle>
            <a:lvl1pPr>
              <a:defRPr/>
            </a:lvl1pPr>
          </a:lstStyle>
          <a:p>
            <a:pPr>
              <a:defRPr/>
            </a:pPr>
            <a:fld id="{52ECEC2C-BF29-410A-9AE5-A285F597A84E}" type="datetime1">
              <a:rPr lang="en-US" smtClean="0">
                <a:solidFill>
                  <a:srgbClr val="000000"/>
                </a:solidFill>
              </a:rPr>
              <a:t>1/17/2017</a:t>
            </a:fld>
            <a:endParaRPr lang="en-US">
              <a:solidFill>
                <a:srgbClr val="000000"/>
              </a:solidFill>
            </a:endParaRPr>
          </a:p>
        </p:txBody>
      </p:sp>
    </p:spTree>
    <p:extLst>
      <p:ext uri="{BB962C8B-B14F-4D97-AF65-F5344CB8AC3E}">
        <p14:creationId xmlns:p14="http://schemas.microsoft.com/office/powerpoint/2010/main" val="192917871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Procedure">
    <p:spTree>
      <p:nvGrpSpPr>
        <p:cNvPr id="1" name=""/>
        <p:cNvGrpSpPr/>
        <p:nvPr/>
      </p:nvGrpSpPr>
      <p:grpSpPr>
        <a:xfrm>
          <a:off x="0" y="0"/>
          <a:ext cx="0" cy="0"/>
          <a:chOff x="0" y="0"/>
          <a:chExt cx="0" cy="0"/>
        </a:xfrm>
      </p:grpSpPr>
      <p:sp>
        <p:nvSpPr>
          <p:cNvPr id="12" name="ChapterNumber" hidden="1"/>
          <p:cNvSpPr>
            <a:spLocks noGrp="1"/>
          </p:cNvSpPr>
          <p:nvPr>
            <p:ph type="body" sz="quarter" idx="10" hasCustomPrompt="1"/>
          </p:nvPr>
        </p:nvSpPr>
        <p:spPr>
          <a:xfrm>
            <a:off x="4114800" y="1524000"/>
            <a:ext cx="1447800" cy="990600"/>
          </a:xfrm>
          <a:prstGeom prst="rect">
            <a:avLst/>
          </a:prstGeom>
        </p:spPr>
        <p:txBody>
          <a:bodyPr anchor="ctr" anchorCtr="0"/>
          <a:lstStyle>
            <a:lvl1pPr algn="ctr">
              <a:buNone/>
              <a:defRPr sz="6000" b="1" baseline="0">
                <a:solidFill>
                  <a:srgbClr val="C30075"/>
                </a:solidFill>
              </a:defRPr>
            </a:lvl1pPr>
          </a:lstStyle>
          <a:p>
            <a:pPr lvl="0"/>
            <a:r>
              <a:rPr lang="en-US" dirty="0" smtClean="0"/>
              <a:t>CH#</a:t>
            </a:r>
            <a:endParaRPr lang="en-US" dirty="0"/>
          </a:p>
        </p:txBody>
      </p:sp>
      <p:sp>
        <p:nvSpPr>
          <p:cNvPr id="13" name="ChapterTitle" hidden="1"/>
          <p:cNvSpPr>
            <a:spLocks noGrp="1"/>
          </p:cNvSpPr>
          <p:nvPr>
            <p:ph type="body" sz="quarter" idx="11" hasCustomPrompt="1"/>
          </p:nvPr>
        </p:nvSpPr>
        <p:spPr>
          <a:xfrm>
            <a:off x="304800" y="2057400"/>
            <a:ext cx="3505200" cy="457200"/>
          </a:xfrm>
          <a:prstGeom prst="rect">
            <a:avLst/>
          </a:prstGeom>
        </p:spPr>
        <p:txBody>
          <a:bodyPr anchor="ctr" anchorCtr="0"/>
          <a:lstStyle>
            <a:lvl1pPr>
              <a:buNone/>
              <a:defRPr b="0" baseline="0">
                <a:solidFill>
                  <a:schemeClr val="tx1"/>
                </a:solidFill>
              </a:defRPr>
            </a:lvl1pPr>
          </a:lstStyle>
          <a:p>
            <a:pPr lvl="0"/>
            <a:r>
              <a:rPr lang="en-US" dirty="0" smtClean="0"/>
              <a:t>Chapter Title</a:t>
            </a:r>
            <a:endParaRPr lang="en-US" dirty="0"/>
          </a:p>
        </p:txBody>
      </p:sp>
      <p:sp>
        <p:nvSpPr>
          <p:cNvPr id="14" name="ChapterSubTitle" hidden="1"/>
          <p:cNvSpPr>
            <a:spLocks noGrp="1"/>
          </p:cNvSpPr>
          <p:nvPr>
            <p:ph type="body" sz="quarter" idx="12" hasCustomPrompt="1"/>
          </p:nvPr>
        </p:nvSpPr>
        <p:spPr>
          <a:xfrm>
            <a:off x="304800" y="1524000"/>
            <a:ext cx="3352800" cy="533400"/>
          </a:xfrm>
          <a:prstGeom prst="rect">
            <a:avLst/>
          </a:prstGeom>
        </p:spPr>
        <p:txBody>
          <a:bodyPr anchor="ctr" anchorCtr="0"/>
          <a:lstStyle>
            <a:lvl1pPr>
              <a:buNone/>
              <a:defRPr/>
            </a:lvl1pPr>
          </a:lstStyle>
          <a:p>
            <a:pPr lvl="0"/>
            <a:r>
              <a:rPr lang="en-US" dirty="0" smtClean="0"/>
              <a:t>Chapter </a:t>
            </a:r>
            <a:r>
              <a:rPr lang="en-US" dirty="0" err="1" smtClean="0"/>
              <a:t>SubTitle</a:t>
            </a:r>
            <a:endParaRPr lang="en-US" dirty="0"/>
          </a:p>
        </p:txBody>
      </p:sp>
      <p:sp>
        <p:nvSpPr>
          <p:cNvPr id="15" name="SectionNumber" hidden="1"/>
          <p:cNvSpPr>
            <a:spLocks noGrp="1"/>
          </p:cNvSpPr>
          <p:nvPr>
            <p:ph type="body" sz="quarter" idx="13" hasCustomPrompt="1"/>
          </p:nvPr>
        </p:nvSpPr>
        <p:spPr>
          <a:xfrm>
            <a:off x="152400" y="0"/>
            <a:ext cx="1905000" cy="1371600"/>
          </a:xfrm>
          <a:prstGeom prst="rect">
            <a:avLst/>
          </a:prstGeom>
        </p:spPr>
        <p:txBody>
          <a:bodyPr anchor="ctr" anchorCtr="0"/>
          <a:lstStyle>
            <a:lvl1pPr algn="ctr">
              <a:buNone/>
              <a:defRPr sz="7200" b="1">
                <a:solidFill>
                  <a:srgbClr val="C30075"/>
                </a:solidFill>
              </a:defRPr>
            </a:lvl1pPr>
          </a:lstStyle>
          <a:p>
            <a:pPr lvl="0"/>
            <a:r>
              <a:rPr lang="en-US" dirty="0" smtClean="0"/>
              <a:t>SC#</a:t>
            </a:r>
            <a:endParaRPr lang="en-US" dirty="0"/>
          </a:p>
        </p:txBody>
      </p:sp>
      <p:sp>
        <p:nvSpPr>
          <p:cNvPr id="16" name="SectionTitle" hidden="1"/>
          <p:cNvSpPr>
            <a:spLocks noGrp="1"/>
          </p:cNvSpPr>
          <p:nvPr>
            <p:ph type="body" sz="quarter" idx="14" hasCustomPrompt="1"/>
          </p:nvPr>
        </p:nvSpPr>
        <p:spPr>
          <a:xfrm>
            <a:off x="2362200" y="0"/>
            <a:ext cx="6629400" cy="1371600"/>
          </a:xfrm>
          <a:prstGeom prst="rect">
            <a:avLst/>
          </a:prstGeom>
        </p:spPr>
        <p:txBody>
          <a:bodyPr anchor="ctr" anchorCtr="0"/>
          <a:lstStyle>
            <a:lvl1pPr>
              <a:buNone/>
              <a:defRPr b="1"/>
            </a:lvl1pPr>
          </a:lstStyle>
          <a:p>
            <a:pPr lvl="0"/>
            <a:r>
              <a:rPr lang="en-US" dirty="0" err="1" smtClean="0"/>
              <a:t>SectionTitle</a:t>
            </a:r>
            <a:endParaRPr lang="en-US" dirty="0"/>
          </a:p>
        </p:txBody>
      </p:sp>
      <p:sp>
        <p:nvSpPr>
          <p:cNvPr id="17" name="ObjectiveNumber" hidden="1"/>
          <p:cNvSpPr>
            <a:spLocks noGrp="1"/>
          </p:cNvSpPr>
          <p:nvPr>
            <p:ph type="body" sz="quarter" idx="15" hasCustomPrompt="1"/>
          </p:nvPr>
        </p:nvSpPr>
        <p:spPr>
          <a:xfrm>
            <a:off x="304800" y="3048000"/>
            <a:ext cx="914400" cy="457200"/>
          </a:xfrm>
          <a:prstGeom prst="rect">
            <a:avLst/>
          </a:prstGeom>
        </p:spPr>
        <p:txBody>
          <a:bodyPr anchor="ctr" anchorCtr="0"/>
          <a:lstStyle>
            <a:lvl1pPr>
              <a:buNone/>
              <a:defRPr/>
            </a:lvl1pPr>
          </a:lstStyle>
          <a:p>
            <a:pPr lvl="0"/>
            <a:r>
              <a:rPr lang="en-US" dirty="0" smtClean="0"/>
              <a:t>OB#</a:t>
            </a:r>
            <a:endParaRPr lang="en-US" dirty="0"/>
          </a:p>
        </p:txBody>
      </p:sp>
      <p:sp>
        <p:nvSpPr>
          <p:cNvPr id="18" name="Objective" hidden="1"/>
          <p:cNvSpPr>
            <a:spLocks noGrp="1"/>
          </p:cNvSpPr>
          <p:nvPr>
            <p:ph type="body" sz="quarter" idx="16" hasCustomPrompt="1"/>
          </p:nvPr>
        </p:nvSpPr>
        <p:spPr>
          <a:xfrm>
            <a:off x="304800" y="3505200"/>
            <a:ext cx="3352800" cy="533400"/>
          </a:xfrm>
          <a:prstGeom prst="rect">
            <a:avLst/>
          </a:prstGeom>
        </p:spPr>
        <p:txBody>
          <a:bodyPr anchor="ctr" anchorCtr="0"/>
          <a:lstStyle>
            <a:lvl1pPr>
              <a:buNone/>
              <a:defRPr/>
            </a:lvl1pPr>
          </a:lstStyle>
          <a:p>
            <a:pPr lvl="0"/>
            <a:r>
              <a:rPr lang="en-US" dirty="0" smtClean="0"/>
              <a:t>Objective</a:t>
            </a:r>
            <a:endParaRPr lang="en-US" dirty="0"/>
          </a:p>
        </p:txBody>
      </p:sp>
      <p:sp>
        <p:nvSpPr>
          <p:cNvPr id="19" name="ItemNumber" hidden="1"/>
          <p:cNvSpPr>
            <a:spLocks noGrp="1"/>
          </p:cNvSpPr>
          <p:nvPr>
            <p:ph type="body" sz="quarter" idx="17" hasCustomPrompt="1"/>
          </p:nvPr>
        </p:nvSpPr>
        <p:spPr>
          <a:xfrm>
            <a:off x="304800" y="4038600"/>
            <a:ext cx="914400" cy="457200"/>
          </a:xfrm>
          <a:prstGeom prst="rect">
            <a:avLst/>
          </a:prstGeom>
        </p:spPr>
        <p:txBody>
          <a:bodyPr anchor="ctr" anchorCtr="0"/>
          <a:lstStyle>
            <a:lvl1pPr>
              <a:buNone/>
              <a:defRPr/>
            </a:lvl1pPr>
          </a:lstStyle>
          <a:p>
            <a:pPr lvl="0"/>
            <a:r>
              <a:rPr lang="en-US" dirty="0" smtClean="0"/>
              <a:t>IT#</a:t>
            </a:r>
            <a:endParaRPr lang="en-US" dirty="0"/>
          </a:p>
        </p:txBody>
      </p:sp>
      <p:sp>
        <p:nvSpPr>
          <p:cNvPr id="20" name="ItemTitle"/>
          <p:cNvSpPr>
            <a:spLocks noGrp="1"/>
          </p:cNvSpPr>
          <p:nvPr>
            <p:ph type="body" sz="quarter" idx="18" hasCustomPrompt="1"/>
          </p:nvPr>
        </p:nvSpPr>
        <p:spPr>
          <a:xfrm>
            <a:off x="304800" y="838200"/>
            <a:ext cx="9144000" cy="490450"/>
          </a:xfrm>
          <a:prstGeom prst="rect">
            <a:avLst/>
          </a:prstGeom>
        </p:spPr>
        <p:txBody>
          <a:bodyPr tIns="0" bIns="0" anchor="t" anchorCtr="0"/>
          <a:lstStyle>
            <a:lvl1pPr marL="0" indent="0">
              <a:buNone/>
              <a:defRPr sz="2800" b="1">
                <a:solidFill>
                  <a:srgbClr val="196AB4"/>
                </a:solidFill>
              </a:defRPr>
            </a:lvl1pPr>
          </a:lstStyle>
          <a:p>
            <a:pPr lvl="0"/>
            <a:r>
              <a:rPr lang="en-US" dirty="0" err="1" smtClean="0"/>
              <a:t>ItemTitle</a:t>
            </a:r>
            <a:endParaRPr lang="en-US" dirty="0"/>
          </a:p>
        </p:txBody>
      </p:sp>
      <p:sp>
        <p:nvSpPr>
          <p:cNvPr id="21" name="CONS" hidden="1"/>
          <p:cNvSpPr>
            <a:spLocks noGrp="1"/>
          </p:cNvSpPr>
          <p:nvPr>
            <p:ph type="body" sz="quarter" idx="19" hasCustomPrompt="1"/>
          </p:nvPr>
        </p:nvSpPr>
        <p:spPr>
          <a:xfrm>
            <a:off x="6400800" y="6096000"/>
            <a:ext cx="2514600" cy="304800"/>
          </a:xfrm>
          <a:prstGeom prst="rect">
            <a:avLst/>
          </a:prstGeom>
        </p:spPr>
        <p:txBody>
          <a:bodyPr anchor="ctr" anchorCtr="0"/>
          <a:lstStyle>
            <a:lvl1pPr>
              <a:buNone/>
              <a:defRPr sz="2000"/>
            </a:lvl1pPr>
          </a:lstStyle>
          <a:p>
            <a:pPr lvl="0"/>
            <a:r>
              <a:rPr lang="en-US" dirty="0" smtClean="0"/>
              <a:t>CONS</a:t>
            </a:r>
            <a:endParaRPr lang="en-US" dirty="0"/>
          </a:p>
        </p:txBody>
      </p:sp>
      <p:sp>
        <p:nvSpPr>
          <p:cNvPr id="22" name="SlideNumber"/>
          <p:cNvSpPr>
            <a:spLocks noGrp="1"/>
          </p:cNvSpPr>
          <p:nvPr>
            <p:ph type="body" sz="quarter" idx="20" hasCustomPrompt="1"/>
          </p:nvPr>
        </p:nvSpPr>
        <p:spPr>
          <a:xfrm>
            <a:off x="7391400" y="6553200"/>
            <a:ext cx="1524000" cy="228600"/>
          </a:xfrm>
          <a:prstGeom prst="rect">
            <a:avLst/>
          </a:prstGeom>
        </p:spPr>
        <p:txBody>
          <a:bodyPr anchor="ctr" anchorCtr="0"/>
          <a:lstStyle>
            <a:lvl1pPr algn="r">
              <a:buNone/>
              <a:defRPr sz="1800"/>
            </a:lvl1pPr>
          </a:lstStyle>
          <a:p>
            <a:pPr lvl="0"/>
            <a:r>
              <a:rPr lang="en-US" dirty="0" err="1" smtClean="0"/>
              <a:t>SlideNumber</a:t>
            </a:r>
            <a:endParaRPr lang="en-US" dirty="0"/>
          </a:p>
        </p:txBody>
      </p:sp>
      <p:sp>
        <p:nvSpPr>
          <p:cNvPr id="23" name="Copyright" hidden="1"/>
          <p:cNvSpPr>
            <a:spLocks noGrp="1"/>
          </p:cNvSpPr>
          <p:nvPr>
            <p:ph type="body" sz="quarter" idx="21" hasCustomPrompt="1"/>
          </p:nvPr>
        </p:nvSpPr>
        <p:spPr>
          <a:xfrm>
            <a:off x="1143000" y="6553200"/>
            <a:ext cx="5943600" cy="228600"/>
          </a:xfrm>
          <a:prstGeom prst="rect">
            <a:avLst/>
          </a:prstGeom>
        </p:spPr>
        <p:txBody>
          <a:bodyPr anchor="ctr" anchorCtr="0"/>
          <a:lstStyle>
            <a:lvl1pPr algn="ctr">
              <a:buNone/>
              <a:defRPr sz="1000"/>
            </a:lvl1pPr>
          </a:lstStyle>
          <a:p>
            <a:pPr lvl="0"/>
            <a:r>
              <a:rPr lang="en-US" dirty="0" smtClean="0"/>
              <a:t>Copyright</a:t>
            </a:r>
            <a:endParaRPr lang="en-US" dirty="0"/>
          </a:p>
        </p:txBody>
      </p:sp>
      <p:sp>
        <p:nvSpPr>
          <p:cNvPr id="24" name="Footer Placeholder 8"/>
          <p:cNvSpPr>
            <a:spLocks noGrp="1"/>
          </p:cNvSpPr>
          <p:nvPr>
            <p:ph type="ftr" sz="quarter" idx="3"/>
          </p:nvPr>
        </p:nvSpPr>
        <p:spPr>
          <a:xfrm>
            <a:off x="1257300" y="6355080"/>
            <a:ext cx="6629400" cy="365125"/>
          </a:xfrm>
          <a:prstGeom prst="rect">
            <a:avLst/>
          </a:prstGeom>
        </p:spPr>
        <p:txBody>
          <a:bodyPr/>
          <a:lstStyle>
            <a:lvl1pPr>
              <a:defRPr sz="1200"/>
            </a:lvl1pPr>
          </a:lstStyle>
          <a:p>
            <a:pPr>
              <a:defRPr/>
            </a:pPr>
            <a:r>
              <a:rPr lang="en-US" smtClean="0">
                <a:solidFill>
                  <a:prstClr val="black">
                    <a:tint val="75000"/>
                  </a:prstClr>
                </a:solidFill>
              </a:rPr>
              <a:t>Semester II 2016/2017</a:t>
            </a:r>
            <a:endParaRPr lang="en-US" dirty="0">
              <a:solidFill>
                <a:prstClr val="black">
                  <a:tint val="75000"/>
                </a:prstClr>
              </a:solidFill>
            </a:endParaRPr>
          </a:p>
        </p:txBody>
      </p:sp>
    </p:spTree>
    <p:extLst>
      <p:ext uri="{BB962C8B-B14F-4D97-AF65-F5344CB8AC3E}">
        <p14:creationId xmlns:p14="http://schemas.microsoft.com/office/powerpoint/2010/main" val="12897640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9600" cy="1371600"/>
          </a:xfrm>
          <a:prstGeom prst="rect">
            <a:avLst/>
          </a:prstGeo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981200"/>
            <a:ext cx="4038600" cy="3886200"/>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1981200"/>
            <a:ext cx="4038600" cy="1866900"/>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648200" y="4000500"/>
            <a:ext cx="4038600" cy="1866900"/>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Rectangle 2"/>
          <p:cNvSpPr>
            <a:spLocks noGrp="1" noChangeArrowheads="1"/>
          </p:cNvSpPr>
          <p:nvPr>
            <p:ph type="ftr" sz="quarter" idx="10"/>
          </p:nvPr>
        </p:nvSpPr>
        <p:spPr>
          <a:xfrm>
            <a:off x="3124200" y="6248400"/>
            <a:ext cx="2895600" cy="457200"/>
          </a:xfrm>
          <a:prstGeom prst="rect">
            <a:avLst/>
          </a:prstGeom>
          <a:ln/>
        </p:spPr>
        <p:txBody>
          <a:bodyPr/>
          <a:lstStyle>
            <a:lvl1pPr>
              <a:defRPr/>
            </a:lvl1pPr>
          </a:lstStyle>
          <a:p>
            <a:pPr>
              <a:defRPr/>
            </a:pPr>
            <a:r>
              <a:rPr lang="en-US" smtClean="0">
                <a:solidFill>
                  <a:srgbClr val="000000"/>
                </a:solidFill>
              </a:rPr>
              <a:t>Semester II 2016/2017</a:t>
            </a:r>
            <a:endParaRPr lang="en-US">
              <a:solidFill>
                <a:srgbClr val="000000"/>
              </a:solidFill>
            </a:endParaRPr>
          </a:p>
        </p:txBody>
      </p:sp>
      <p:sp>
        <p:nvSpPr>
          <p:cNvPr id="7" name="Rectangle 3"/>
          <p:cNvSpPr>
            <a:spLocks noGrp="1" noChangeArrowheads="1"/>
          </p:cNvSpPr>
          <p:nvPr>
            <p:ph type="sldNum" sz="quarter" idx="11"/>
          </p:nvPr>
        </p:nvSpPr>
        <p:spPr>
          <a:xfrm>
            <a:off x="6553200" y="6248400"/>
            <a:ext cx="2133600" cy="457200"/>
          </a:xfrm>
          <a:prstGeom prst="rect">
            <a:avLst/>
          </a:prstGeom>
          <a:ln/>
        </p:spPr>
        <p:txBody>
          <a:bodyPr/>
          <a:lstStyle>
            <a:lvl1pPr>
              <a:defRPr/>
            </a:lvl1pPr>
          </a:lstStyle>
          <a:p>
            <a:pPr>
              <a:defRPr/>
            </a:pPr>
            <a:fld id="{77AE184E-7232-4CD6-B4D6-5B100A1FB099}" type="slidenum">
              <a:rPr lang="en-US">
                <a:solidFill>
                  <a:srgbClr val="000000"/>
                </a:solidFill>
              </a:rPr>
              <a:pPr>
                <a:defRPr/>
              </a:pPr>
              <a:t>‹#›</a:t>
            </a:fld>
            <a:endParaRPr lang="en-US">
              <a:solidFill>
                <a:srgbClr val="000000"/>
              </a:solidFill>
            </a:endParaRPr>
          </a:p>
        </p:txBody>
      </p:sp>
      <p:sp>
        <p:nvSpPr>
          <p:cNvPr id="8" name="Rectangle 16"/>
          <p:cNvSpPr>
            <a:spLocks noGrp="1" noChangeArrowheads="1"/>
          </p:cNvSpPr>
          <p:nvPr>
            <p:ph type="dt" sz="half" idx="12"/>
          </p:nvPr>
        </p:nvSpPr>
        <p:spPr>
          <a:xfrm>
            <a:off x="457200" y="6245225"/>
            <a:ext cx="2133600" cy="476250"/>
          </a:xfrm>
          <a:prstGeom prst="rect">
            <a:avLst/>
          </a:prstGeom>
          <a:ln/>
        </p:spPr>
        <p:txBody>
          <a:bodyPr/>
          <a:lstStyle>
            <a:lvl1pPr>
              <a:defRPr/>
            </a:lvl1pPr>
          </a:lstStyle>
          <a:p>
            <a:pPr>
              <a:defRPr/>
            </a:pPr>
            <a:fld id="{E96D3744-D554-49EB-AC12-B13E65417C1E}" type="datetime1">
              <a:rPr lang="en-US" smtClean="0">
                <a:solidFill>
                  <a:srgbClr val="000000"/>
                </a:solidFill>
              </a:rPr>
              <a:t>1/17/2017</a:t>
            </a:fld>
            <a:endParaRPr lang="en-US">
              <a:solidFill>
                <a:srgbClr val="000000"/>
              </a:solidFill>
            </a:endParaRPr>
          </a:p>
        </p:txBody>
      </p:sp>
    </p:spTree>
    <p:extLst>
      <p:ext uri="{BB962C8B-B14F-4D97-AF65-F5344CB8AC3E}">
        <p14:creationId xmlns:p14="http://schemas.microsoft.com/office/powerpoint/2010/main" val="177656093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9600" cy="1371600"/>
          </a:xfrm>
          <a:prstGeom prst="rect">
            <a:avLst/>
          </a:prstGeom>
        </p:spPr>
        <p:txBody>
          <a:bodyPr/>
          <a:lstStyle/>
          <a:p>
            <a:r>
              <a:rPr lang="en-US" smtClean="0"/>
              <a:t>Click to edit Master title style</a:t>
            </a:r>
            <a:endParaRPr lang="en-US"/>
          </a:p>
        </p:txBody>
      </p:sp>
      <p:sp>
        <p:nvSpPr>
          <p:cNvPr id="3" name="Table Placeholder 2"/>
          <p:cNvSpPr>
            <a:spLocks noGrp="1"/>
          </p:cNvSpPr>
          <p:nvPr>
            <p:ph type="tbl" idx="1"/>
          </p:nvPr>
        </p:nvSpPr>
        <p:spPr>
          <a:xfrm>
            <a:off x="457200" y="1981200"/>
            <a:ext cx="8229600" cy="3886200"/>
          </a:xfrm>
          <a:prstGeom prst="rect">
            <a:avLst/>
          </a:prstGeom>
        </p:spPr>
        <p:txBody>
          <a:bodyPr/>
          <a:lstStyle/>
          <a:p>
            <a:pPr lvl="0"/>
            <a:endParaRPr lang="en-US" noProof="0" smtClean="0"/>
          </a:p>
        </p:txBody>
      </p:sp>
      <p:sp>
        <p:nvSpPr>
          <p:cNvPr id="4" name="Rectangle 2"/>
          <p:cNvSpPr>
            <a:spLocks noGrp="1" noChangeArrowheads="1"/>
          </p:cNvSpPr>
          <p:nvPr>
            <p:ph type="ftr" sz="quarter" idx="10"/>
          </p:nvPr>
        </p:nvSpPr>
        <p:spPr>
          <a:xfrm>
            <a:off x="3124200" y="6248400"/>
            <a:ext cx="2895600" cy="457200"/>
          </a:xfrm>
          <a:prstGeom prst="rect">
            <a:avLst/>
          </a:prstGeom>
          <a:ln/>
        </p:spPr>
        <p:txBody>
          <a:bodyPr/>
          <a:lstStyle>
            <a:lvl1pPr>
              <a:defRPr/>
            </a:lvl1pPr>
          </a:lstStyle>
          <a:p>
            <a:pPr>
              <a:defRPr/>
            </a:pPr>
            <a:r>
              <a:rPr lang="en-US" smtClean="0">
                <a:solidFill>
                  <a:srgbClr val="000000"/>
                </a:solidFill>
              </a:rPr>
              <a:t>Semester II 2016/2017</a:t>
            </a:r>
            <a:endParaRPr lang="en-US">
              <a:solidFill>
                <a:srgbClr val="000000"/>
              </a:solidFill>
            </a:endParaRPr>
          </a:p>
        </p:txBody>
      </p:sp>
      <p:sp>
        <p:nvSpPr>
          <p:cNvPr id="5" name="Rectangle 3"/>
          <p:cNvSpPr>
            <a:spLocks noGrp="1" noChangeArrowheads="1"/>
          </p:cNvSpPr>
          <p:nvPr>
            <p:ph type="sldNum" sz="quarter" idx="11"/>
          </p:nvPr>
        </p:nvSpPr>
        <p:spPr>
          <a:xfrm>
            <a:off x="6553200" y="6248400"/>
            <a:ext cx="2133600" cy="457200"/>
          </a:xfrm>
          <a:prstGeom prst="rect">
            <a:avLst/>
          </a:prstGeom>
          <a:ln/>
        </p:spPr>
        <p:txBody>
          <a:bodyPr/>
          <a:lstStyle>
            <a:lvl1pPr>
              <a:defRPr/>
            </a:lvl1pPr>
          </a:lstStyle>
          <a:p>
            <a:pPr>
              <a:defRPr/>
            </a:pPr>
            <a:fld id="{AD824EA5-2BC4-466E-B06F-5E54184E93E9}" type="slidenum">
              <a:rPr lang="en-US">
                <a:solidFill>
                  <a:srgbClr val="000000"/>
                </a:solidFill>
              </a:rPr>
              <a:pPr>
                <a:defRPr/>
              </a:pPr>
              <a:t>‹#›</a:t>
            </a:fld>
            <a:endParaRPr lang="en-US">
              <a:solidFill>
                <a:srgbClr val="000000"/>
              </a:solidFill>
            </a:endParaRPr>
          </a:p>
        </p:txBody>
      </p:sp>
      <p:sp>
        <p:nvSpPr>
          <p:cNvPr id="6" name="Rectangle 16"/>
          <p:cNvSpPr>
            <a:spLocks noGrp="1" noChangeArrowheads="1"/>
          </p:cNvSpPr>
          <p:nvPr>
            <p:ph type="dt" sz="half" idx="12"/>
          </p:nvPr>
        </p:nvSpPr>
        <p:spPr>
          <a:xfrm>
            <a:off x="457200" y="6245225"/>
            <a:ext cx="2133600" cy="476250"/>
          </a:xfrm>
          <a:prstGeom prst="rect">
            <a:avLst/>
          </a:prstGeom>
          <a:ln/>
        </p:spPr>
        <p:txBody>
          <a:bodyPr/>
          <a:lstStyle>
            <a:lvl1pPr>
              <a:defRPr/>
            </a:lvl1pPr>
          </a:lstStyle>
          <a:p>
            <a:pPr>
              <a:defRPr/>
            </a:pPr>
            <a:fld id="{08198674-22C4-4A33-AFDF-B8386BAA4F86}" type="datetime1">
              <a:rPr lang="en-US" smtClean="0">
                <a:solidFill>
                  <a:srgbClr val="000000"/>
                </a:solidFill>
              </a:rPr>
              <a:t>1/17/2017</a:t>
            </a:fld>
            <a:endParaRPr lang="en-US">
              <a:solidFill>
                <a:srgbClr val="000000"/>
              </a:solidFill>
            </a:endParaRPr>
          </a:p>
        </p:txBody>
      </p:sp>
    </p:spTree>
    <p:extLst>
      <p:ext uri="{BB962C8B-B14F-4D97-AF65-F5344CB8AC3E}">
        <p14:creationId xmlns:p14="http://schemas.microsoft.com/office/powerpoint/2010/main" val="29956537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9600" cy="1371600"/>
          </a:xfrm>
          <a:prstGeom prst="rect">
            <a:avLst/>
          </a:prstGeo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981200"/>
            <a:ext cx="4038600" cy="3886200"/>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981200"/>
            <a:ext cx="4038600" cy="3886200"/>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2"/>
          <p:cNvSpPr>
            <a:spLocks noGrp="1" noChangeArrowheads="1"/>
          </p:cNvSpPr>
          <p:nvPr>
            <p:ph type="ftr" sz="quarter" idx="10"/>
          </p:nvPr>
        </p:nvSpPr>
        <p:spPr>
          <a:xfrm>
            <a:off x="3124200" y="6248400"/>
            <a:ext cx="2895600" cy="457200"/>
          </a:xfrm>
          <a:prstGeom prst="rect">
            <a:avLst/>
          </a:prstGeom>
          <a:ln/>
        </p:spPr>
        <p:txBody>
          <a:bodyPr/>
          <a:lstStyle>
            <a:lvl1pPr>
              <a:defRPr/>
            </a:lvl1pPr>
          </a:lstStyle>
          <a:p>
            <a:pPr>
              <a:defRPr/>
            </a:pPr>
            <a:r>
              <a:rPr lang="en-US" smtClean="0">
                <a:solidFill>
                  <a:srgbClr val="000000"/>
                </a:solidFill>
              </a:rPr>
              <a:t>Semester II 2016/2017</a:t>
            </a:r>
            <a:endParaRPr lang="en-US">
              <a:solidFill>
                <a:srgbClr val="000000"/>
              </a:solidFill>
            </a:endParaRPr>
          </a:p>
        </p:txBody>
      </p:sp>
      <p:sp>
        <p:nvSpPr>
          <p:cNvPr id="6" name="Rectangle 3"/>
          <p:cNvSpPr>
            <a:spLocks noGrp="1" noChangeArrowheads="1"/>
          </p:cNvSpPr>
          <p:nvPr>
            <p:ph type="sldNum" sz="quarter" idx="11"/>
          </p:nvPr>
        </p:nvSpPr>
        <p:spPr>
          <a:xfrm>
            <a:off x="6553200" y="6248400"/>
            <a:ext cx="2133600" cy="457200"/>
          </a:xfrm>
          <a:prstGeom prst="rect">
            <a:avLst/>
          </a:prstGeom>
          <a:ln/>
        </p:spPr>
        <p:txBody>
          <a:bodyPr/>
          <a:lstStyle>
            <a:lvl1pPr>
              <a:defRPr/>
            </a:lvl1pPr>
          </a:lstStyle>
          <a:p>
            <a:pPr>
              <a:defRPr/>
            </a:pPr>
            <a:fld id="{FDF63673-8213-4D80-B5EE-82E30815F0C2}" type="slidenum">
              <a:rPr lang="en-US">
                <a:solidFill>
                  <a:srgbClr val="000000"/>
                </a:solidFill>
              </a:rPr>
              <a:pPr>
                <a:defRPr/>
              </a:pPr>
              <a:t>‹#›</a:t>
            </a:fld>
            <a:endParaRPr lang="en-US">
              <a:solidFill>
                <a:srgbClr val="000000"/>
              </a:solidFill>
            </a:endParaRPr>
          </a:p>
        </p:txBody>
      </p:sp>
      <p:sp>
        <p:nvSpPr>
          <p:cNvPr id="7" name="Rectangle 16"/>
          <p:cNvSpPr>
            <a:spLocks noGrp="1" noChangeArrowheads="1"/>
          </p:cNvSpPr>
          <p:nvPr>
            <p:ph type="dt" sz="half" idx="12"/>
          </p:nvPr>
        </p:nvSpPr>
        <p:spPr>
          <a:xfrm>
            <a:off x="457200" y="6245225"/>
            <a:ext cx="2133600" cy="476250"/>
          </a:xfrm>
          <a:prstGeom prst="rect">
            <a:avLst/>
          </a:prstGeom>
          <a:ln/>
        </p:spPr>
        <p:txBody>
          <a:bodyPr/>
          <a:lstStyle>
            <a:lvl1pPr>
              <a:defRPr/>
            </a:lvl1pPr>
          </a:lstStyle>
          <a:p>
            <a:pPr>
              <a:defRPr/>
            </a:pPr>
            <a:fld id="{33A61278-3F68-4502-ACAF-089528D778F4}" type="datetime1">
              <a:rPr lang="en-US" smtClean="0">
                <a:solidFill>
                  <a:srgbClr val="000000"/>
                </a:solidFill>
              </a:rPr>
              <a:t>1/17/2017</a:t>
            </a:fld>
            <a:endParaRPr lang="en-US">
              <a:solidFill>
                <a:srgbClr val="000000"/>
              </a:solidFill>
            </a:endParaRPr>
          </a:p>
        </p:txBody>
      </p:sp>
    </p:spTree>
    <p:extLst>
      <p:ext uri="{BB962C8B-B14F-4D97-AF65-F5344CB8AC3E}">
        <p14:creationId xmlns:p14="http://schemas.microsoft.com/office/powerpoint/2010/main" val="25260075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9600" cy="1371600"/>
          </a:xfrm>
          <a:prstGeom prst="rect">
            <a:avLst/>
          </a:prstGeom>
        </p:spPr>
        <p:txBody>
          <a:bodyPr/>
          <a:lstStyle/>
          <a:p>
            <a:r>
              <a:rPr lang="en-US" smtClean="0"/>
              <a:t>Click to edit Master title style</a:t>
            </a:r>
            <a:endParaRPr lang="en-US"/>
          </a:p>
        </p:txBody>
      </p:sp>
      <p:sp>
        <p:nvSpPr>
          <p:cNvPr id="3" name="Content Placeholder 2"/>
          <p:cNvSpPr>
            <a:spLocks noGrp="1"/>
          </p:cNvSpPr>
          <p:nvPr>
            <p:ph idx="1"/>
          </p:nvPr>
        </p:nvSpPr>
        <p:spPr>
          <a:xfrm>
            <a:off x="457200" y="1981200"/>
            <a:ext cx="8229600" cy="3886200"/>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2"/>
          <p:cNvSpPr>
            <a:spLocks noGrp="1" noChangeArrowheads="1"/>
          </p:cNvSpPr>
          <p:nvPr>
            <p:ph type="ftr" sz="quarter" idx="10"/>
          </p:nvPr>
        </p:nvSpPr>
        <p:spPr>
          <a:xfrm>
            <a:off x="3124200" y="6248400"/>
            <a:ext cx="2895600" cy="457200"/>
          </a:xfrm>
          <a:prstGeom prst="rect">
            <a:avLst/>
          </a:prstGeom>
          <a:ln/>
        </p:spPr>
        <p:txBody>
          <a:bodyPr/>
          <a:lstStyle>
            <a:lvl1pPr>
              <a:defRPr/>
            </a:lvl1pPr>
          </a:lstStyle>
          <a:p>
            <a:pPr>
              <a:defRPr/>
            </a:pPr>
            <a:r>
              <a:rPr lang="en-US" smtClean="0">
                <a:solidFill>
                  <a:srgbClr val="000000"/>
                </a:solidFill>
              </a:rPr>
              <a:t>Semester II 2016/2017</a:t>
            </a:r>
            <a:endParaRPr lang="en-US">
              <a:solidFill>
                <a:srgbClr val="000000"/>
              </a:solidFill>
            </a:endParaRPr>
          </a:p>
        </p:txBody>
      </p:sp>
      <p:sp>
        <p:nvSpPr>
          <p:cNvPr id="5" name="Rectangle 3"/>
          <p:cNvSpPr>
            <a:spLocks noGrp="1" noChangeArrowheads="1"/>
          </p:cNvSpPr>
          <p:nvPr>
            <p:ph type="sldNum" sz="quarter" idx="11"/>
          </p:nvPr>
        </p:nvSpPr>
        <p:spPr>
          <a:xfrm>
            <a:off x="6553200" y="6248400"/>
            <a:ext cx="2133600" cy="457200"/>
          </a:xfrm>
          <a:prstGeom prst="rect">
            <a:avLst/>
          </a:prstGeom>
          <a:ln/>
        </p:spPr>
        <p:txBody>
          <a:bodyPr/>
          <a:lstStyle>
            <a:lvl1pPr>
              <a:defRPr/>
            </a:lvl1pPr>
          </a:lstStyle>
          <a:p>
            <a:pPr>
              <a:defRPr/>
            </a:pPr>
            <a:fld id="{193226DF-63DD-42BC-8A2E-EED976D1757B}" type="slidenum">
              <a:rPr lang="en-US">
                <a:solidFill>
                  <a:srgbClr val="000000"/>
                </a:solidFill>
              </a:rPr>
              <a:pPr>
                <a:defRPr/>
              </a:pPr>
              <a:t>‹#›</a:t>
            </a:fld>
            <a:endParaRPr lang="en-US">
              <a:solidFill>
                <a:srgbClr val="000000"/>
              </a:solidFill>
            </a:endParaRPr>
          </a:p>
        </p:txBody>
      </p:sp>
      <p:sp>
        <p:nvSpPr>
          <p:cNvPr id="6" name="Rectangle 16"/>
          <p:cNvSpPr>
            <a:spLocks noGrp="1" noChangeArrowheads="1"/>
          </p:cNvSpPr>
          <p:nvPr>
            <p:ph type="dt" sz="half" idx="12"/>
          </p:nvPr>
        </p:nvSpPr>
        <p:spPr>
          <a:xfrm>
            <a:off x="457200" y="6245225"/>
            <a:ext cx="2133600" cy="476250"/>
          </a:xfrm>
          <a:prstGeom prst="rect">
            <a:avLst/>
          </a:prstGeom>
          <a:ln/>
        </p:spPr>
        <p:txBody>
          <a:bodyPr/>
          <a:lstStyle>
            <a:lvl1pPr>
              <a:defRPr/>
            </a:lvl1pPr>
          </a:lstStyle>
          <a:p>
            <a:pPr>
              <a:defRPr/>
            </a:pPr>
            <a:fld id="{CCAFDE69-B4B7-4952-BD20-E3C444B946F8}" type="datetime1">
              <a:rPr lang="en-US" smtClean="0">
                <a:solidFill>
                  <a:srgbClr val="000000"/>
                </a:solidFill>
              </a:rPr>
              <a:t>1/17/2017</a:t>
            </a:fld>
            <a:endParaRPr lang="en-US">
              <a:solidFill>
                <a:srgbClr val="000000"/>
              </a:solidFill>
            </a:endParaRPr>
          </a:p>
        </p:txBody>
      </p:sp>
    </p:spTree>
    <p:extLst>
      <p:ext uri="{BB962C8B-B14F-4D97-AF65-F5344CB8AC3E}">
        <p14:creationId xmlns:p14="http://schemas.microsoft.com/office/powerpoint/2010/main" val="37807296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Procedure">
    <p:spTree>
      <p:nvGrpSpPr>
        <p:cNvPr id="1" name=""/>
        <p:cNvGrpSpPr/>
        <p:nvPr/>
      </p:nvGrpSpPr>
      <p:grpSpPr>
        <a:xfrm>
          <a:off x="0" y="0"/>
          <a:ext cx="0" cy="0"/>
          <a:chOff x="0" y="0"/>
          <a:chExt cx="0" cy="0"/>
        </a:xfrm>
      </p:grpSpPr>
      <p:sp>
        <p:nvSpPr>
          <p:cNvPr id="12" name="ChapterNumber" hidden="1"/>
          <p:cNvSpPr>
            <a:spLocks noGrp="1"/>
          </p:cNvSpPr>
          <p:nvPr>
            <p:ph type="body" sz="quarter" idx="10" hasCustomPrompt="1"/>
          </p:nvPr>
        </p:nvSpPr>
        <p:spPr>
          <a:xfrm>
            <a:off x="4114800" y="1524000"/>
            <a:ext cx="1447800" cy="990600"/>
          </a:xfrm>
          <a:prstGeom prst="rect">
            <a:avLst/>
          </a:prstGeom>
        </p:spPr>
        <p:txBody>
          <a:bodyPr anchor="ctr" anchorCtr="0"/>
          <a:lstStyle>
            <a:lvl1pPr algn="ctr">
              <a:buNone/>
              <a:defRPr sz="6000" b="1" baseline="0">
                <a:solidFill>
                  <a:srgbClr val="C30075"/>
                </a:solidFill>
              </a:defRPr>
            </a:lvl1pPr>
          </a:lstStyle>
          <a:p>
            <a:pPr lvl="0"/>
            <a:r>
              <a:rPr lang="en-US" dirty="0" smtClean="0"/>
              <a:t>CH#</a:t>
            </a:r>
            <a:endParaRPr lang="en-US" dirty="0"/>
          </a:p>
        </p:txBody>
      </p:sp>
      <p:sp>
        <p:nvSpPr>
          <p:cNvPr id="13" name="ChapterTitle" hidden="1"/>
          <p:cNvSpPr>
            <a:spLocks noGrp="1"/>
          </p:cNvSpPr>
          <p:nvPr>
            <p:ph type="body" sz="quarter" idx="11" hasCustomPrompt="1"/>
          </p:nvPr>
        </p:nvSpPr>
        <p:spPr>
          <a:xfrm>
            <a:off x="304800" y="2057400"/>
            <a:ext cx="3505200" cy="457200"/>
          </a:xfrm>
          <a:prstGeom prst="rect">
            <a:avLst/>
          </a:prstGeom>
        </p:spPr>
        <p:txBody>
          <a:bodyPr anchor="ctr" anchorCtr="0"/>
          <a:lstStyle>
            <a:lvl1pPr>
              <a:buNone/>
              <a:defRPr b="0" baseline="0">
                <a:solidFill>
                  <a:schemeClr val="tx1"/>
                </a:solidFill>
              </a:defRPr>
            </a:lvl1pPr>
          </a:lstStyle>
          <a:p>
            <a:pPr lvl="0"/>
            <a:r>
              <a:rPr lang="en-US" dirty="0" smtClean="0"/>
              <a:t>Chapter Title</a:t>
            </a:r>
            <a:endParaRPr lang="en-US" dirty="0"/>
          </a:p>
        </p:txBody>
      </p:sp>
      <p:sp>
        <p:nvSpPr>
          <p:cNvPr id="14" name="ChapterSubTitle" hidden="1"/>
          <p:cNvSpPr>
            <a:spLocks noGrp="1"/>
          </p:cNvSpPr>
          <p:nvPr>
            <p:ph type="body" sz="quarter" idx="12" hasCustomPrompt="1"/>
          </p:nvPr>
        </p:nvSpPr>
        <p:spPr>
          <a:xfrm>
            <a:off x="304800" y="1524000"/>
            <a:ext cx="3352800" cy="533400"/>
          </a:xfrm>
          <a:prstGeom prst="rect">
            <a:avLst/>
          </a:prstGeom>
        </p:spPr>
        <p:txBody>
          <a:bodyPr anchor="ctr" anchorCtr="0"/>
          <a:lstStyle>
            <a:lvl1pPr>
              <a:buNone/>
              <a:defRPr/>
            </a:lvl1pPr>
          </a:lstStyle>
          <a:p>
            <a:pPr lvl="0"/>
            <a:r>
              <a:rPr lang="en-US" dirty="0" smtClean="0"/>
              <a:t>Chapter </a:t>
            </a:r>
            <a:r>
              <a:rPr lang="en-US" dirty="0" err="1" smtClean="0"/>
              <a:t>SubTitle</a:t>
            </a:r>
            <a:endParaRPr lang="en-US" dirty="0"/>
          </a:p>
        </p:txBody>
      </p:sp>
      <p:sp>
        <p:nvSpPr>
          <p:cNvPr id="15" name="SectionNumber" hidden="1"/>
          <p:cNvSpPr>
            <a:spLocks noGrp="1"/>
          </p:cNvSpPr>
          <p:nvPr>
            <p:ph type="body" sz="quarter" idx="13" hasCustomPrompt="1"/>
          </p:nvPr>
        </p:nvSpPr>
        <p:spPr>
          <a:xfrm>
            <a:off x="152400" y="0"/>
            <a:ext cx="1905000" cy="1371600"/>
          </a:xfrm>
          <a:prstGeom prst="rect">
            <a:avLst/>
          </a:prstGeom>
        </p:spPr>
        <p:txBody>
          <a:bodyPr anchor="ctr" anchorCtr="0"/>
          <a:lstStyle>
            <a:lvl1pPr algn="ctr">
              <a:buNone/>
              <a:defRPr sz="7200" b="1">
                <a:solidFill>
                  <a:srgbClr val="C30075"/>
                </a:solidFill>
              </a:defRPr>
            </a:lvl1pPr>
          </a:lstStyle>
          <a:p>
            <a:pPr lvl="0"/>
            <a:r>
              <a:rPr lang="en-US" dirty="0" smtClean="0"/>
              <a:t>SC#</a:t>
            </a:r>
            <a:endParaRPr lang="en-US" dirty="0"/>
          </a:p>
        </p:txBody>
      </p:sp>
      <p:sp>
        <p:nvSpPr>
          <p:cNvPr id="16" name="SectionTitle" hidden="1"/>
          <p:cNvSpPr>
            <a:spLocks noGrp="1"/>
          </p:cNvSpPr>
          <p:nvPr>
            <p:ph type="body" sz="quarter" idx="14" hasCustomPrompt="1"/>
          </p:nvPr>
        </p:nvSpPr>
        <p:spPr>
          <a:xfrm>
            <a:off x="2362200" y="0"/>
            <a:ext cx="6629400" cy="1371600"/>
          </a:xfrm>
          <a:prstGeom prst="rect">
            <a:avLst/>
          </a:prstGeom>
        </p:spPr>
        <p:txBody>
          <a:bodyPr anchor="ctr" anchorCtr="0"/>
          <a:lstStyle>
            <a:lvl1pPr>
              <a:buNone/>
              <a:defRPr b="1"/>
            </a:lvl1pPr>
          </a:lstStyle>
          <a:p>
            <a:pPr lvl="0"/>
            <a:r>
              <a:rPr lang="en-US" dirty="0" err="1" smtClean="0"/>
              <a:t>SectionTitle</a:t>
            </a:r>
            <a:endParaRPr lang="en-US" dirty="0"/>
          </a:p>
        </p:txBody>
      </p:sp>
      <p:sp>
        <p:nvSpPr>
          <p:cNvPr id="17" name="ObjectiveNumber" hidden="1"/>
          <p:cNvSpPr>
            <a:spLocks noGrp="1"/>
          </p:cNvSpPr>
          <p:nvPr>
            <p:ph type="body" sz="quarter" idx="15" hasCustomPrompt="1"/>
          </p:nvPr>
        </p:nvSpPr>
        <p:spPr>
          <a:xfrm>
            <a:off x="304800" y="3048000"/>
            <a:ext cx="914400" cy="457200"/>
          </a:xfrm>
          <a:prstGeom prst="rect">
            <a:avLst/>
          </a:prstGeom>
        </p:spPr>
        <p:txBody>
          <a:bodyPr anchor="ctr" anchorCtr="0"/>
          <a:lstStyle>
            <a:lvl1pPr>
              <a:buNone/>
              <a:defRPr/>
            </a:lvl1pPr>
          </a:lstStyle>
          <a:p>
            <a:pPr lvl="0"/>
            <a:r>
              <a:rPr lang="en-US" dirty="0" smtClean="0"/>
              <a:t>OB#</a:t>
            </a:r>
            <a:endParaRPr lang="en-US" dirty="0"/>
          </a:p>
        </p:txBody>
      </p:sp>
      <p:sp>
        <p:nvSpPr>
          <p:cNvPr id="18" name="Objective" hidden="1"/>
          <p:cNvSpPr>
            <a:spLocks noGrp="1"/>
          </p:cNvSpPr>
          <p:nvPr>
            <p:ph type="body" sz="quarter" idx="16" hasCustomPrompt="1"/>
          </p:nvPr>
        </p:nvSpPr>
        <p:spPr>
          <a:xfrm>
            <a:off x="304800" y="3505200"/>
            <a:ext cx="3352800" cy="533400"/>
          </a:xfrm>
          <a:prstGeom prst="rect">
            <a:avLst/>
          </a:prstGeom>
        </p:spPr>
        <p:txBody>
          <a:bodyPr anchor="ctr" anchorCtr="0"/>
          <a:lstStyle>
            <a:lvl1pPr>
              <a:buNone/>
              <a:defRPr/>
            </a:lvl1pPr>
          </a:lstStyle>
          <a:p>
            <a:pPr lvl="0"/>
            <a:r>
              <a:rPr lang="en-US" dirty="0" smtClean="0"/>
              <a:t>Objective</a:t>
            </a:r>
            <a:endParaRPr lang="en-US" dirty="0"/>
          </a:p>
        </p:txBody>
      </p:sp>
      <p:sp>
        <p:nvSpPr>
          <p:cNvPr id="19" name="ItemNumber" hidden="1"/>
          <p:cNvSpPr>
            <a:spLocks noGrp="1"/>
          </p:cNvSpPr>
          <p:nvPr>
            <p:ph type="body" sz="quarter" idx="17" hasCustomPrompt="1"/>
          </p:nvPr>
        </p:nvSpPr>
        <p:spPr>
          <a:xfrm>
            <a:off x="304800" y="4038600"/>
            <a:ext cx="914400" cy="457200"/>
          </a:xfrm>
          <a:prstGeom prst="rect">
            <a:avLst/>
          </a:prstGeom>
        </p:spPr>
        <p:txBody>
          <a:bodyPr anchor="ctr" anchorCtr="0"/>
          <a:lstStyle>
            <a:lvl1pPr>
              <a:buNone/>
              <a:defRPr/>
            </a:lvl1pPr>
          </a:lstStyle>
          <a:p>
            <a:pPr lvl="0"/>
            <a:r>
              <a:rPr lang="en-US" dirty="0" smtClean="0"/>
              <a:t>IT#</a:t>
            </a:r>
            <a:endParaRPr lang="en-US" dirty="0"/>
          </a:p>
        </p:txBody>
      </p:sp>
      <p:sp>
        <p:nvSpPr>
          <p:cNvPr id="20" name="ItemTitle"/>
          <p:cNvSpPr>
            <a:spLocks noGrp="1"/>
          </p:cNvSpPr>
          <p:nvPr>
            <p:ph type="body" sz="quarter" idx="18" hasCustomPrompt="1"/>
          </p:nvPr>
        </p:nvSpPr>
        <p:spPr>
          <a:xfrm>
            <a:off x="304800" y="838200"/>
            <a:ext cx="9144000" cy="490450"/>
          </a:xfrm>
          <a:prstGeom prst="rect">
            <a:avLst/>
          </a:prstGeom>
        </p:spPr>
        <p:txBody>
          <a:bodyPr tIns="0" bIns="0" anchor="t" anchorCtr="0"/>
          <a:lstStyle>
            <a:lvl1pPr marL="0" indent="0">
              <a:buNone/>
              <a:defRPr sz="2800" b="1">
                <a:solidFill>
                  <a:srgbClr val="196AB4"/>
                </a:solidFill>
              </a:defRPr>
            </a:lvl1pPr>
          </a:lstStyle>
          <a:p>
            <a:pPr lvl="0"/>
            <a:r>
              <a:rPr lang="en-US" dirty="0" err="1" smtClean="0"/>
              <a:t>ItemTitle</a:t>
            </a:r>
            <a:endParaRPr lang="en-US" dirty="0"/>
          </a:p>
        </p:txBody>
      </p:sp>
      <p:sp>
        <p:nvSpPr>
          <p:cNvPr id="21" name="CONS" hidden="1"/>
          <p:cNvSpPr>
            <a:spLocks noGrp="1"/>
          </p:cNvSpPr>
          <p:nvPr>
            <p:ph type="body" sz="quarter" idx="19" hasCustomPrompt="1"/>
          </p:nvPr>
        </p:nvSpPr>
        <p:spPr>
          <a:xfrm>
            <a:off x="6400800" y="6096000"/>
            <a:ext cx="2514600" cy="304800"/>
          </a:xfrm>
          <a:prstGeom prst="rect">
            <a:avLst/>
          </a:prstGeom>
        </p:spPr>
        <p:txBody>
          <a:bodyPr anchor="ctr" anchorCtr="0"/>
          <a:lstStyle>
            <a:lvl1pPr>
              <a:buNone/>
              <a:defRPr sz="2000"/>
            </a:lvl1pPr>
          </a:lstStyle>
          <a:p>
            <a:pPr lvl="0"/>
            <a:r>
              <a:rPr lang="en-US" dirty="0" smtClean="0"/>
              <a:t>CONS</a:t>
            </a:r>
            <a:endParaRPr lang="en-US" dirty="0"/>
          </a:p>
        </p:txBody>
      </p:sp>
      <p:sp>
        <p:nvSpPr>
          <p:cNvPr id="22" name="SlideNumber"/>
          <p:cNvSpPr>
            <a:spLocks noGrp="1"/>
          </p:cNvSpPr>
          <p:nvPr>
            <p:ph type="body" sz="quarter" idx="20" hasCustomPrompt="1"/>
          </p:nvPr>
        </p:nvSpPr>
        <p:spPr>
          <a:xfrm>
            <a:off x="7391400" y="6553200"/>
            <a:ext cx="1524000" cy="228600"/>
          </a:xfrm>
          <a:prstGeom prst="rect">
            <a:avLst/>
          </a:prstGeom>
        </p:spPr>
        <p:txBody>
          <a:bodyPr anchor="ctr" anchorCtr="0"/>
          <a:lstStyle>
            <a:lvl1pPr algn="r">
              <a:buNone/>
              <a:defRPr sz="1800"/>
            </a:lvl1pPr>
          </a:lstStyle>
          <a:p>
            <a:pPr lvl="0"/>
            <a:r>
              <a:rPr lang="en-US" dirty="0" err="1" smtClean="0"/>
              <a:t>SlideNumber</a:t>
            </a:r>
            <a:endParaRPr lang="en-US" dirty="0"/>
          </a:p>
        </p:txBody>
      </p:sp>
      <p:sp>
        <p:nvSpPr>
          <p:cNvPr id="23" name="Copyright" hidden="1"/>
          <p:cNvSpPr>
            <a:spLocks noGrp="1"/>
          </p:cNvSpPr>
          <p:nvPr>
            <p:ph type="body" sz="quarter" idx="21" hasCustomPrompt="1"/>
          </p:nvPr>
        </p:nvSpPr>
        <p:spPr>
          <a:xfrm>
            <a:off x="1143000" y="6553200"/>
            <a:ext cx="5943600" cy="228600"/>
          </a:xfrm>
          <a:prstGeom prst="rect">
            <a:avLst/>
          </a:prstGeom>
        </p:spPr>
        <p:txBody>
          <a:bodyPr anchor="ctr" anchorCtr="0"/>
          <a:lstStyle>
            <a:lvl1pPr algn="ctr">
              <a:buNone/>
              <a:defRPr sz="1000"/>
            </a:lvl1pPr>
          </a:lstStyle>
          <a:p>
            <a:pPr lvl="0"/>
            <a:r>
              <a:rPr lang="en-US" dirty="0" smtClean="0"/>
              <a:t>Copyright</a:t>
            </a:r>
            <a:endParaRPr lang="en-US" dirty="0"/>
          </a:p>
        </p:txBody>
      </p:sp>
      <p:sp>
        <p:nvSpPr>
          <p:cNvPr id="24" name="Footer Placeholder 8"/>
          <p:cNvSpPr>
            <a:spLocks noGrp="1"/>
          </p:cNvSpPr>
          <p:nvPr>
            <p:ph type="ftr" sz="quarter" idx="3"/>
          </p:nvPr>
        </p:nvSpPr>
        <p:spPr>
          <a:xfrm>
            <a:off x="1257300" y="6355080"/>
            <a:ext cx="6629400" cy="365125"/>
          </a:xfrm>
          <a:prstGeom prst="rect">
            <a:avLst/>
          </a:prstGeom>
        </p:spPr>
        <p:txBody>
          <a:bodyPr/>
          <a:lstStyle>
            <a:lvl1pPr>
              <a:defRPr sz="1200"/>
            </a:lvl1pPr>
          </a:lstStyle>
          <a:p>
            <a:pPr>
              <a:defRPr/>
            </a:pPr>
            <a:r>
              <a:rPr lang="en-US" smtClean="0">
                <a:solidFill>
                  <a:prstClr val="black">
                    <a:tint val="75000"/>
                  </a:prstClr>
                </a:solidFill>
              </a:rPr>
              <a:t>Semester II 2016/2017</a:t>
            </a:r>
            <a:endParaRPr lang="en-US" dirty="0">
              <a:solidFill>
                <a:prstClr val="black">
                  <a:tint val="75000"/>
                </a:prstClr>
              </a:solidFill>
            </a:endParaRPr>
          </a:p>
        </p:txBody>
      </p:sp>
    </p:spTree>
    <p:extLst>
      <p:ext uri="{BB962C8B-B14F-4D97-AF65-F5344CB8AC3E}">
        <p14:creationId xmlns:p14="http://schemas.microsoft.com/office/powerpoint/2010/main" val="10671138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Exposition">
    <p:spTree>
      <p:nvGrpSpPr>
        <p:cNvPr id="1" name=""/>
        <p:cNvGrpSpPr/>
        <p:nvPr/>
      </p:nvGrpSpPr>
      <p:grpSpPr>
        <a:xfrm>
          <a:off x="0" y="0"/>
          <a:ext cx="0" cy="0"/>
          <a:chOff x="0" y="0"/>
          <a:chExt cx="0" cy="0"/>
        </a:xfrm>
      </p:grpSpPr>
      <p:sp>
        <p:nvSpPr>
          <p:cNvPr id="7" name="ChapterNumber" hidden="1"/>
          <p:cNvSpPr>
            <a:spLocks noGrp="1"/>
          </p:cNvSpPr>
          <p:nvPr>
            <p:ph type="body" sz="quarter" idx="10" hasCustomPrompt="1"/>
          </p:nvPr>
        </p:nvSpPr>
        <p:spPr>
          <a:xfrm>
            <a:off x="4114800" y="1524000"/>
            <a:ext cx="1447800" cy="990600"/>
          </a:xfrm>
          <a:prstGeom prst="rect">
            <a:avLst/>
          </a:prstGeom>
        </p:spPr>
        <p:txBody>
          <a:bodyPr anchor="ctr" anchorCtr="0"/>
          <a:lstStyle>
            <a:lvl1pPr algn="ctr">
              <a:buNone/>
              <a:defRPr sz="6000" b="1" baseline="0">
                <a:solidFill>
                  <a:srgbClr val="C30075"/>
                </a:solidFill>
              </a:defRPr>
            </a:lvl1pPr>
          </a:lstStyle>
          <a:p>
            <a:pPr lvl="0"/>
            <a:r>
              <a:rPr lang="en-US" dirty="0" smtClean="0"/>
              <a:t>CH#</a:t>
            </a:r>
            <a:endParaRPr lang="en-US" dirty="0"/>
          </a:p>
        </p:txBody>
      </p:sp>
      <p:sp>
        <p:nvSpPr>
          <p:cNvPr id="8" name="ChapterTitle" hidden="1"/>
          <p:cNvSpPr>
            <a:spLocks noGrp="1"/>
          </p:cNvSpPr>
          <p:nvPr>
            <p:ph type="body" sz="quarter" idx="11" hasCustomPrompt="1"/>
          </p:nvPr>
        </p:nvSpPr>
        <p:spPr>
          <a:xfrm>
            <a:off x="304800" y="2057400"/>
            <a:ext cx="3505200" cy="457200"/>
          </a:xfrm>
          <a:prstGeom prst="rect">
            <a:avLst/>
          </a:prstGeom>
        </p:spPr>
        <p:txBody>
          <a:bodyPr anchor="ctr" anchorCtr="0"/>
          <a:lstStyle>
            <a:lvl1pPr>
              <a:buNone/>
              <a:defRPr b="0" baseline="0">
                <a:solidFill>
                  <a:schemeClr val="tx1"/>
                </a:solidFill>
              </a:defRPr>
            </a:lvl1pPr>
          </a:lstStyle>
          <a:p>
            <a:pPr lvl="0"/>
            <a:r>
              <a:rPr lang="en-US" dirty="0" smtClean="0"/>
              <a:t>Chapter Title</a:t>
            </a:r>
            <a:endParaRPr lang="en-US" dirty="0"/>
          </a:p>
        </p:txBody>
      </p:sp>
      <p:sp>
        <p:nvSpPr>
          <p:cNvPr id="9" name="ChapterSubTitle" hidden="1"/>
          <p:cNvSpPr>
            <a:spLocks noGrp="1"/>
          </p:cNvSpPr>
          <p:nvPr>
            <p:ph type="body" sz="quarter" idx="12" hasCustomPrompt="1"/>
          </p:nvPr>
        </p:nvSpPr>
        <p:spPr>
          <a:xfrm>
            <a:off x="304800" y="1524000"/>
            <a:ext cx="3352800" cy="533400"/>
          </a:xfrm>
          <a:prstGeom prst="rect">
            <a:avLst/>
          </a:prstGeom>
        </p:spPr>
        <p:txBody>
          <a:bodyPr anchor="ctr" anchorCtr="0"/>
          <a:lstStyle>
            <a:lvl1pPr>
              <a:buNone/>
              <a:defRPr/>
            </a:lvl1pPr>
          </a:lstStyle>
          <a:p>
            <a:pPr lvl="0"/>
            <a:r>
              <a:rPr lang="en-US" dirty="0" smtClean="0"/>
              <a:t>Chapter </a:t>
            </a:r>
            <a:r>
              <a:rPr lang="en-US" dirty="0" err="1" smtClean="0"/>
              <a:t>SubTitle</a:t>
            </a:r>
            <a:endParaRPr lang="en-US" dirty="0"/>
          </a:p>
        </p:txBody>
      </p:sp>
      <p:sp>
        <p:nvSpPr>
          <p:cNvPr id="19" name="SectionNumber"/>
          <p:cNvSpPr>
            <a:spLocks noGrp="1"/>
          </p:cNvSpPr>
          <p:nvPr>
            <p:ph type="body" sz="quarter" idx="13" hasCustomPrompt="1"/>
          </p:nvPr>
        </p:nvSpPr>
        <p:spPr>
          <a:xfrm>
            <a:off x="0" y="0"/>
            <a:ext cx="1600200" cy="457200"/>
          </a:xfrm>
          <a:prstGeom prst="rect">
            <a:avLst/>
          </a:prstGeom>
        </p:spPr>
        <p:txBody>
          <a:bodyPr tIns="0" bIns="0" anchor="t" anchorCtr="0"/>
          <a:lstStyle>
            <a:lvl1pPr algn="ctr">
              <a:buNone/>
              <a:defRPr sz="3200" b="1">
                <a:solidFill>
                  <a:schemeClr val="bg1"/>
                </a:solidFill>
                <a:latin typeface="Helvetica" pitchFamily="34" charset="0"/>
              </a:defRPr>
            </a:lvl1pPr>
          </a:lstStyle>
          <a:p>
            <a:pPr lvl="0"/>
            <a:r>
              <a:rPr lang="en-US" dirty="0" smtClean="0"/>
              <a:t>SC#</a:t>
            </a:r>
            <a:endParaRPr lang="en-US" dirty="0"/>
          </a:p>
        </p:txBody>
      </p:sp>
      <p:sp>
        <p:nvSpPr>
          <p:cNvPr id="20" name="SectionTitle"/>
          <p:cNvSpPr>
            <a:spLocks noGrp="1"/>
          </p:cNvSpPr>
          <p:nvPr>
            <p:ph type="body" sz="quarter" idx="14" hasCustomPrompt="1"/>
          </p:nvPr>
        </p:nvSpPr>
        <p:spPr>
          <a:xfrm>
            <a:off x="1600200" y="0"/>
            <a:ext cx="7543800" cy="457200"/>
          </a:xfrm>
          <a:prstGeom prst="rect">
            <a:avLst/>
          </a:prstGeom>
        </p:spPr>
        <p:txBody>
          <a:bodyPr tIns="0" bIns="0" anchor="t" anchorCtr="0"/>
          <a:lstStyle>
            <a:lvl1pPr marL="0" indent="0">
              <a:buNone/>
              <a:defRPr sz="3200" b="1" cap="all" baseline="0">
                <a:solidFill>
                  <a:srgbClr val="196AB4"/>
                </a:solidFill>
                <a:latin typeface="Helvetica" pitchFamily="34" charset="0"/>
              </a:defRPr>
            </a:lvl1pPr>
          </a:lstStyle>
          <a:p>
            <a:pPr lvl="0"/>
            <a:r>
              <a:rPr lang="en-US" dirty="0" err="1" smtClean="0"/>
              <a:t>SectionTitle</a:t>
            </a:r>
            <a:endParaRPr lang="en-US" dirty="0"/>
          </a:p>
        </p:txBody>
      </p:sp>
      <p:sp>
        <p:nvSpPr>
          <p:cNvPr id="12" name="ObjectiveNumber"/>
          <p:cNvSpPr>
            <a:spLocks noGrp="1"/>
          </p:cNvSpPr>
          <p:nvPr>
            <p:ph type="body" sz="quarter" idx="15" hasCustomPrompt="1"/>
          </p:nvPr>
        </p:nvSpPr>
        <p:spPr>
          <a:xfrm>
            <a:off x="1209155" y="1143000"/>
            <a:ext cx="586740" cy="466344"/>
          </a:xfrm>
          <a:prstGeom prst="rect">
            <a:avLst/>
          </a:prstGeom>
        </p:spPr>
        <p:txBody>
          <a:bodyPr anchor="t" anchorCtr="0"/>
          <a:lstStyle>
            <a:lvl1pPr algn="ctr">
              <a:buNone/>
              <a:defRPr sz="2200" b="1">
                <a:solidFill>
                  <a:schemeClr val="bg1"/>
                </a:solidFill>
              </a:defRPr>
            </a:lvl1pPr>
          </a:lstStyle>
          <a:p>
            <a:pPr lvl="0"/>
            <a:r>
              <a:rPr lang="en-US" dirty="0" smtClean="0"/>
              <a:t>OB#</a:t>
            </a:r>
            <a:endParaRPr lang="en-US" dirty="0"/>
          </a:p>
        </p:txBody>
      </p:sp>
      <p:sp>
        <p:nvSpPr>
          <p:cNvPr id="13" name="Objective"/>
          <p:cNvSpPr>
            <a:spLocks noGrp="1"/>
          </p:cNvSpPr>
          <p:nvPr>
            <p:ph type="body" sz="quarter" idx="16" hasCustomPrompt="1"/>
          </p:nvPr>
        </p:nvSpPr>
        <p:spPr>
          <a:xfrm>
            <a:off x="1828800" y="1143000"/>
            <a:ext cx="7315200" cy="466344"/>
          </a:xfrm>
          <a:prstGeom prst="rect">
            <a:avLst/>
          </a:prstGeom>
        </p:spPr>
        <p:txBody>
          <a:bodyPr anchor="t" anchorCtr="0"/>
          <a:lstStyle>
            <a:lvl1pPr marL="0" indent="0">
              <a:buNone/>
              <a:defRPr sz="2200" b="0">
                <a:solidFill>
                  <a:schemeClr val="tx1"/>
                </a:solidFill>
              </a:defRPr>
            </a:lvl1pPr>
          </a:lstStyle>
          <a:p>
            <a:pPr lvl="0"/>
            <a:r>
              <a:rPr lang="en-US" dirty="0" smtClean="0"/>
              <a:t>Objective</a:t>
            </a:r>
            <a:endParaRPr lang="en-US" dirty="0"/>
          </a:p>
        </p:txBody>
      </p:sp>
      <p:sp>
        <p:nvSpPr>
          <p:cNvPr id="14" name="ItemNumber" hidden="1"/>
          <p:cNvSpPr>
            <a:spLocks noGrp="1"/>
          </p:cNvSpPr>
          <p:nvPr>
            <p:ph type="body" sz="quarter" idx="17" hasCustomPrompt="1"/>
          </p:nvPr>
        </p:nvSpPr>
        <p:spPr>
          <a:xfrm>
            <a:off x="304800" y="4038600"/>
            <a:ext cx="914400" cy="457200"/>
          </a:xfrm>
          <a:prstGeom prst="rect">
            <a:avLst/>
          </a:prstGeom>
        </p:spPr>
        <p:txBody>
          <a:bodyPr anchor="ctr" anchorCtr="0"/>
          <a:lstStyle>
            <a:lvl1pPr>
              <a:buNone/>
              <a:defRPr/>
            </a:lvl1pPr>
          </a:lstStyle>
          <a:p>
            <a:pPr lvl="0"/>
            <a:r>
              <a:rPr lang="en-US" dirty="0" smtClean="0"/>
              <a:t>IT#</a:t>
            </a:r>
            <a:endParaRPr lang="en-US" dirty="0"/>
          </a:p>
        </p:txBody>
      </p:sp>
      <p:sp>
        <p:nvSpPr>
          <p:cNvPr id="15" name="ItemTitle" hidden="1"/>
          <p:cNvSpPr>
            <a:spLocks noGrp="1"/>
          </p:cNvSpPr>
          <p:nvPr>
            <p:ph type="body" sz="quarter" idx="18" hasCustomPrompt="1"/>
          </p:nvPr>
        </p:nvSpPr>
        <p:spPr>
          <a:xfrm>
            <a:off x="304800" y="4495800"/>
            <a:ext cx="3429000" cy="533400"/>
          </a:xfrm>
          <a:prstGeom prst="rect">
            <a:avLst/>
          </a:prstGeom>
        </p:spPr>
        <p:txBody>
          <a:bodyPr anchor="ctr" anchorCtr="0"/>
          <a:lstStyle>
            <a:lvl1pPr>
              <a:buNone/>
              <a:defRPr/>
            </a:lvl1pPr>
          </a:lstStyle>
          <a:p>
            <a:pPr lvl="0"/>
            <a:r>
              <a:rPr lang="en-US" dirty="0" err="1" smtClean="0"/>
              <a:t>ItemTitle</a:t>
            </a:r>
            <a:endParaRPr lang="en-US" dirty="0"/>
          </a:p>
        </p:txBody>
      </p:sp>
      <p:sp>
        <p:nvSpPr>
          <p:cNvPr id="16" name="CONS" hidden="1"/>
          <p:cNvSpPr>
            <a:spLocks noGrp="1"/>
          </p:cNvSpPr>
          <p:nvPr>
            <p:ph type="body" sz="quarter" idx="19" hasCustomPrompt="1"/>
          </p:nvPr>
        </p:nvSpPr>
        <p:spPr>
          <a:xfrm>
            <a:off x="6400800" y="6096000"/>
            <a:ext cx="2514600" cy="304800"/>
          </a:xfrm>
          <a:prstGeom prst="rect">
            <a:avLst/>
          </a:prstGeom>
        </p:spPr>
        <p:txBody>
          <a:bodyPr anchor="ctr" anchorCtr="0"/>
          <a:lstStyle>
            <a:lvl1pPr>
              <a:buNone/>
              <a:defRPr sz="2000"/>
            </a:lvl1pPr>
          </a:lstStyle>
          <a:p>
            <a:pPr lvl="0"/>
            <a:r>
              <a:rPr lang="en-US" dirty="0" smtClean="0"/>
              <a:t>CONS</a:t>
            </a:r>
            <a:endParaRPr lang="en-US" dirty="0"/>
          </a:p>
        </p:txBody>
      </p:sp>
      <p:sp>
        <p:nvSpPr>
          <p:cNvPr id="17" name="SlideNumber"/>
          <p:cNvSpPr>
            <a:spLocks noGrp="1"/>
          </p:cNvSpPr>
          <p:nvPr>
            <p:ph type="body" sz="quarter" idx="20" hasCustomPrompt="1"/>
          </p:nvPr>
        </p:nvSpPr>
        <p:spPr>
          <a:xfrm>
            <a:off x="7391400" y="6553200"/>
            <a:ext cx="1524000" cy="228600"/>
          </a:xfrm>
          <a:prstGeom prst="rect">
            <a:avLst/>
          </a:prstGeom>
        </p:spPr>
        <p:txBody>
          <a:bodyPr anchor="ctr" anchorCtr="0"/>
          <a:lstStyle>
            <a:lvl1pPr algn="r">
              <a:buNone/>
              <a:defRPr sz="1800"/>
            </a:lvl1pPr>
          </a:lstStyle>
          <a:p>
            <a:pPr lvl="0"/>
            <a:r>
              <a:rPr lang="en-US" dirty="0" err="1" smtClean="0"/>
              <a:t>SlideNumber</a:t>
            </a:r>
            <a:endParaRPr lang="en-US" dirty="0"/>
          </a:p>
        </p:txBody>
      </p:sp>
      <p:sp>
        <p:nvSpPr>
          <p:cNvPr id="18" name="Copyright" hidden="1"/>
          <p:cNvSpPr>
            <a:spLocks noGrp="1"/>
          </p:cNvSpPr>
          <p:nvPr>
            <p:ph type="body" sz="quarter" idx="21" hasCustomPrompt="1"/>
          </p:nvPr>
        </p:nvSpPr>
        <p:spPr>
          <a:xfrm>
            <a:off x="1143000" y="6553200"/>
            <a:ext cx="5943600" cy="228600"/>
          </a:xfrm>
          <a:prstGeom prst="rect">
            <a:avLst/>
          </a:prstGeom>
        </p:spPr>
        <p:txBody>
          <a:bodyPr anchor="ctr" anchorCtr="0"/>
          <a:lstStyle>
            <a:lvl1pPr algn="ctr">
              <a:buNone/>
              <a:defRPr sz="1000"/>
            </a:lvl1pPr>
          </a:lstStyle>
          <a:p>
            <a:pPr lvl="0"/>
            <a:r>
              <a:rPr lang="en-US" dirty="0" smtClean="0"/>
              <a:t>Copyright</a:t>
            </a:r>
            <a:endParaRPr lang="en-US" dirty="0"/>
          </a:p>
        </p:txBody>
      </p:sp>
      <p:sp>
        <p:nvSpPr>
          <p:cNvPr id="21" name="Rounded Rectangle 20"/>
          <p:cNvSpPr/>
          <p:nvPr userDrawn="1"/>
        </p:nvSpPr>
        <p:spPr>
          <a:xfrm>
            <a:off x="143540" y="76200"/>
            <a:ext cx="8848060" cy="6553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p:cNvSpPr txBox="1"/>
          <p:nvPr userDrawn="1"/>
        </p:nvSpPr>
        <p:spPr>
          <a:xfrm>
            <a:off x="1255713" y="6400800"/>
            <a:ext cx="6454972" cy="276999"/>
          </a:xfrm>
          <a:prstGeom prst="rect">
            <a:avLst/>
          </a:prstGeom>
          <a:noFill/>
        </p:spPr>
        <p:txBody>
          <a:bodyPr wrap="none" rtlCol="0">
            <a:spAutoFit/>
          </a:bodyPr>
          <a:lstStyle/>
          <a:p>
            <a:r>
              <a:rPr lang="en-US" sz="1200" dirty="0" smtClean="0">
                <a:solidFill>
                  <a:schemeClr val="bg1">
                    <a:lumMod val="65000"/>
                  </a:schemeClr>
                </a:solidFill>
              </a:rPr>
              <a:t>Copyright © 2014 The McGraw-Hill Companies, Inc. </a:t>
            </a:r>
            <a:r>
              <a:rPr lang="en-US" sz="1200" dirty="0">
                <a:solidFill>
                  <a:schemeClr val="bg1">
                    <a:lumMod val="65000"/>
                  </a:schemeClr>
                </a:solidFill>
              </a:rPr>
              <a:t> </a:t>
            </a:r>
            <a:r>
              <a:rPr lang="en-US" sz="1200" dirty="0" smtClean="0">
                <a:solidFill>
                  <a:schemeClr val="bg1">
                    <a:lumMod val="65000"/>
                  </a:schemeClr>
                </a:solidFill>
              </a:rPr>
              <a:t>Permission required for reproduction or display.</a:t>
            </a:r>
            <a:endParaRPr lang="en-US" sz="1200" dirty="0">
              <a:solidFill>
                <a:schemeClr val="bg1">
                  <a:lumMod val="65000"/>
                </a:schemeClr>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Example">
    <p:spTree>
      <p:nvGrpSpPr>
        <p:cNvPr id="1" name=""/>
        <p:cNvGrpSpPr/>
        <p:nvPr/>
      </p:nvGrpSpPr>
      <p:grpSpPr>
        <a:xfrm>
          <a:off x="0" y="0"/>
          <a:ext cx="0" cy="0"/>
          <a:chOff x="0" y="0"/>
          <a:chExt cx="0" cy="0"/>
        </a:xfrm>
      </p:grpSpPr>
      <p:sp>
        <p:nvSpPr>
          <p:cNvPr id="7" name="ChapterNumber" hidden="1"/>
          <p:cNvSpPr>
            <a:spLocks noGrp="1"/>
          </p:cNvSpPr>
          <p:nvPr>
            <p:ph type="body" sz="quarter" idx="10" hasCustomPrompt="1"/>
          </p:nvPr>
        </p:nvSpPr>
        <p:spPr>
          <a:xfrm>
            <a:off x="4114800" y="1524000"/>
            <a:ext cx="1447800" cy="990600"/>
          </a:xfrm>
          <a:prstGeom prst="rect">
            <a:avLst/>
          </a:prstGeom>
        </p:spPr>
        <p:txBody>
          <a:bodyPr anchor="ctr" anchorCtr="0"/>
          <a:lstStyle>
            <a:lvl1pPr algn="ctr">
              <a:buNone/>
              <a:defRPr sz="6000" b="1" baseline="0">
                <a:solidFill>
                  <a:srgbClr val="C30075"/>
                </a:solidFill>
              </a:defRPr>
            </a:lvl1pPr>
          </a:lstStyle>
          <a:p>
            <a:pPr lvl="0"/>
            <a:r>
              <a:rPr lang="en-US" dirty="0" smtClean="0"/>
              <a:t>CH#</a:t>
            </a:r>
            <a:endParaRPr lang="en-US" dirty="0"/>
          </a:p>
        </p:txBody>
      </p:sp>
      <p:sp>
        <p:nvSpPr>
          <p:cNvPr id="8" name="ChapterTitle" hidden="1"/>
          <p:cNvSpPr>
            <a:spLocks noGrp="1"/>
          </p:cNvSpPr>
          <p:nvPr>
            <p:ph type="body" sz="quarter" idx="11" hasCustomPrompt="1"/>
          </p:nvPr>
        </p:nvSpPr>
        <p:spPr>
          <a:xfrm>
            <a:off x="304800" y="2057400"/>
            <a:ext cx="3505200" cy="457200"/>
          </a:xfrm>
          <a:prstGeom prst="rect">
            <a:avLst/>
          </a:prstGeom>
        </p:spPr>
        <p:txBody>
          <a:bodyPr anchor="ctr" anchorCtr="0"/>
          <a:lstStyle>
            <a:lvl1pPr>
              <a:buNone/>
              <a:defRPr b="0" baseline="0">
                <a:solidFill>
                  <a:schemeClr val="tx1"/>
                </a:solidFill>
              </a:defRPr>
            </a:lvl1pPr>
          </a:lstStyle>
          <a:p>
            <a:pPr lvl="0"/>
            <a:r>
              <a:rPr lang="en-US" dirty="0" smtClean="0"/>
              <a:t>Chapter Title</a:t>
            </a:r>
            <a:endParaRPr lang="en-US" dirty="0"/>
          </a:p>
        </p:txBody>
      </p:sp>
      <p:sp>
        <p:nvSpPr>
          <p:cNvPr id="9" name="ChapterSubTitle" hidden="1"/>
          <p:cNvSpPr>
            <a:spLocks noGrp="1"/>
          </p:cNvSpPr>
          <p:nvPr>
            <p:ph type="body" sz="quarter" idx="12" hasCustomPrompt="1"/>
          </p:nvPr>
        </p:nvSpPr>
        <p:spPr>
          <a:xfrm>
            <a:off x="304800" y="1524000"/>
            <a:ext cx="3352800" cy="533400"/>
          </a:xfrm>
          <a:prstGeom prst="rect">
            <a:avLst/>
          </a:prstGeom>
        </p:spPr>
        <p:txBody>
          <a:bodyPr anchor="ctr" anchorCtr="0"/>
          <a:lstStyle>
            <a:lvl1pPr>
              <a:buNone/>
              <a:defRPr/>
            </a:lvl1pPr>
          </a:lstStyle>
          <a:p>
            <a:pPr lvl="0"/>
            <a:r>
              <a:rPr lang="en-US" dirty="0" smtClean="0"/>
              <a:t>Chapter </a:t>
            </a:r>
            <a:r>
              <a:rPr lang="en-US" dirty="0" err="1" smtClean="0"/>
              <a:t>SubTitle</a:t>
            </a:r>
            <a:endParaRPr lang="en-US" dirty="0"/>
          </a:p>
        </p:txBody>
      </p:sp>
      <p:sp>
        <p:nvSpPr>
          <p:cNvPr id="10" name="SectionNumber" hidden="1"/>
          <p:cNvSpPr>
            <a:spLocks noGrp="1"/>
          </p:cNvSpPr>
          <p:nvPr>
            <p:ph type="body" sz="quarter" idx="13" hasCustomPrompt="1"/>
          </p:nvPr>
        </p:nvSpPr>
        <p:spPr>
          <a:xfrm>
            <a:off x="152400" y="0"/>
            <a:ext cx="1905000" cy="1371600"/>
          </a:xfrm>
          <a:prstGeom prst="rect">
            <a:avLst/>
          </a:prstGeom>
        </p:spPr>
        <p:txBody>
          <a:bodyPr anchor="ctr" anchorCtr="0"/>
          <a:lstStyle>
            <a:lvl1pPr algn="ctr">
              <a:buNone/>
              <a:defRPr sz="7200" b="1">
                <a:solidFill>
                  <a:srgbClr val="C30075"/>
                </a:solidFill>
              </a:defRPr>
            </a:lvl1pPr>
          </a:lstStyle>
          <a:p>
            <a:pPr lvl="0"/>
            <a:r>
              <a:rPr lang="en-US" dirty="0" smtClean="0"/>
              <a:t>SC#</a:t>
            </a:r>
            <a:endParaRPr lang="en-US" dirty="0"/>
          </a:p>
        </p:txBody>
      </p:sp>
      <p:sp>
        <p:nvSpPr>
          <p:cNvPr id="11" name="SectionTitle" hidden="1"/>
          <p:cNvSpPr>
            <a:spLocks noGrp="1"/>
          </p:cNvSpPr>
          <p:nvPr>
            <p:ph type="body" sz="quarter" idx="14" hasCustomPrompt="1"/>
          </p:nvPr>
        </p:nvSpPr>
        <p:spPr>
          <a:xfrm>
            <a:off x="2362200" y="0"/>
            <a:ext cx="6629400" cy="1371600"/>
          </a:xfrm>
          <a:prstGeom prst="rect">
            <a:avLst/>
          </a:prstGeom>
        </p:spPr>
        <p:txBody>
          <a:bodyPr anchor="ctr" anchorCtr="0"/>
          <a:lstStyle>
            <a:lvl1pPr>
              <a:buNone/>
              <a:defRPr b="1"/>
            </a:lvl1pPr>
          </a:lstStyle>
          <a:p>
            <a:pPr lvl="0"/>
            <a:r>
              <a:rPr lang="en-US" dirty="0" err="1" smtClean="0"/>
              <a:t>SectionTitle</a:t>
            </a:r>
            <a:endParaRPr lang="en-US" dirty="0"/>
          </a:p>
        </p:txBody>
      </p:sp>
      <p:sp>
        <p:nvSpPr>
          <p:cNvPr id="12" name="ObjectiveNumber" hidden="1"/>
          <p:cNvSpPr>
            <a:spLocks noGrp="1"/>
          </p:cNvSpPr>
          <p:nvPr>
            <p:ph type="body" sz="quarter" idx="15" hasCustomPrompt="1"/>
          </p:nvPr>
        </p:nvSpPr>
        <p:spPr>
          <a:xfrm>
            <a:off x="41096" y="1468348"/>
            <a:ext cx="914400" cy="457200"/>
          </a:xfrm>
          <a:prstGeom prst="rect">
            <a:avLst/>
          </a:prstGeom>
        </p:spPr>
        <p:txBody>
          <a:bodyPr anchor="ctr" anchorCtr="0"/>
          <a:lstStyle>
            <a:lvl1pPr algn="ctr">
              <a:buNone/>
              <a:defRPr sz="2800">
                <a:solidFill>
                  <a:srgbClr val="C30075"/>
                </a:solidFill>
              </a:defRPr>
            </a:lvl1pPr>
          </a:lstStyle>
          <a:p>
            <a:pPr lvl="0"/>
            <a:r>
              <a:rPr lang="en-US" dirty="0" smtClean="0"/>
              <a:t>OB#</a:t>
            </a:r>
            <a:endParaRPr lang="en-US" dirty="0"/>
          </a:p>
        </p:txBody>
      </p:sp>
      <p:sp>
        <p:nvSpPr>
          <p:cNvPr id="13" name="Objective" hidden="1"/>
          <p:cNvSpPr>
            <a:spLocks noGrp="1"/>
          </p:cNvSpPr>
          <p:nvPr>
            <p:ph type="body" sz="quarter" idx="16" hasCustomPrompt="1"/>
          </p:nvPr>
        </p:nvSpPr>
        <p:spPr>
          <a:xfrm>
            <a:off x="838200" y="1447800"/>
            <a:ext cx="8153400" cy="533400"/>
          </a:xfrm>
          <a:prstGeom prst="rect">
            <a:avLst/>
          </a:prstGeom>
        </p:spPr>
        <p:txBody>
          <a:bodyPr anchor="ctr" anchorCtr="0"/>
          <a:lstStyle>
            <a:lvl1pPr marL="0" indent="0">
              <a:buNone/>
              <a:defRPr sz="2400">
                <a:solidFill>
                  <a:srgbClr val="C30075"/>
                </a:solidFill>
              </a:defRPr>
            </a:lvl1pPr>
          </a:lstStyle>
          <a:p>
            <a:pPr lvl="0"/>
            <a:r>
              <a:rPr lang="en-US" dirty="0" smtClean="0"/>
              <a:t>Objective</a:t>
            </a:r>
            <a:endParaRPr lang="en-US" dirty="0"/>
          </a:p>
        </p:txBody>
      </p:sp>
      <p:sp>
        <p:nvSpPr>
          <p:cNvPr id="14" name="ItemNumber"/>
          <p:cNvSpPr>
            <a:spLocks noGrp="1"/>
          </p:cNvSpPr>
          <p:nvPr>
            <p:ph type="body" sz="quarter" idx="17" hasCustomPrompt="1"/>
          </p:nvPr>
        </p:nvSpPr>
        <p:spPr>
          <a:xfrm>
            <a:off x="1447800" y="54864"/>
            <a:ext cx="1066800" cy="429768"/>
          </a:xfrm>
          <a:prstGeom prst="rect">
            <a:avLst/>
          </a:prstGeom>
        </p:spPr>
        <p:txBody>
          <a:bodyPr tIns="0" bIns="0" anchor="t" anchorCtr="0"/>
          <a:lstStyle>
            <a:lvl1pPr>
              <a:buNone/>
              <a:defRPr sz="2800" b="1">
                <a:solidFill>
                  <a:schemeClr val="bg1"/>
                </a:solidFill>
                <a:latin typeface="+mn-lt"/>
              </a:defRPr>
            </a:lvl1pPr>
          </a:lstStyle>
          <a:p>
            <a:pPr lvl="0"/>
            <a:r>
              <a:rPr lang="en-US" dirty="0" smtClean="0"/>
              <a:t>IT#</a:t>
            </a:r>
            <a:endParaRPr lang="en-US" dirty="0"/>
          </a:p>
        </p:txBody>
      </p:sp>
      <p:sp>
        <p:nvSpPr>
          <p:cNvPr id="15" name="ItemTitle"/>
          <p:cNvSpPr>
            <a:spLocks noGrp="1"/>
          </p:cNvSpPr>
          <p:nvPr>
            <p:ph type="body" sz="quarter" idx="18" hasCustomPrompt="1"/>
          </p:nvPr>
        </p:nvSpPr>
        <p:spPr>
          <a:xfrm>
            <a:off x="2514600" y="54864"/>
            <a:ext cx="6629400" cy="429768"/>
          </a:xfrm>
          <a:prstGeom prst="rect">
            <a:avLst/>
          </a:prstGeom>
          <a:solidFill>
            <a:schemeClr val="bg1"/>
          </a:solidFill>
        </p:spPr>
        <p:txBody>
          <a:bodyPr tIns="0" bIns="0" anchor="t" anchorCtr="0"/>
          <a:lstStyle>
            <a:lvl1pPr marL="0" indent="0">
              <a:buNone/>
              <a:defRPr sz="2800" b="1">
                <a:solidFill>
                  <a:srgbClr val="349C68"/>
                </a:solidFill>
              </a:defRPr>
            </a:lvl1pPr>
          </a:lstStyle>
          <a:p>
            <a:pPr lvl="0"/>
            <a:r>
              <a:rPr lang="en-US" dirty="0" err="1" smtClean="0"/>
              <a:t>ItemTitle</a:t>
            </a:r>
            <a:endParaRPr lang="en-US" dirty="0"/>
          </a:p>
        </p:txBody>
      </p:sp>
      <p:sp>
        <p:nvSpPr>
          <p:cNvPr id="16" name="CONS" hidden="1"/>
          <p:cNvSpPr>
            <a:spLocks noGrp="1"/>
          </p:cNvSpPr>
          <p:nvPr>
            <p:ph type="body" sz="quarter" idx="19" hasCustomPrompt="1"/>
          </p:nvPr>
        </p:nvSpPr>
        <p:spPr>
          <a:xfrm>
            <a:off x="6400800" y="6096000"/>
            <a:ext cx="2514600" cy="304800"/>
          </a:xfrm>
          <a:prstGeom prst="rect">
            <a:avLst/>
          </a:prstGeom>
        </p:spPr>
        <p:txBody>
          <a:bodyPr anchor="ctr" anchorCtr="0"/>
          <a:lstStyle>
            <a:lvl1pPr>
              <a:buNone/>
              <a:defRPr sz="2000"/>
            </a:lvl1pPr>
          </a:lstStyle>
          <a:p>
            <a:pPr lvl="0"/>
            <a:r>
              <a:rPr lang="en-US" dirty="0" smtClean="0"/>
              <a:t>CONS</a:t>
            </a:r>
            <a:endParaRPr lang="en-US" dirty="0"/>
          </a:p>
        </p:txBody>
      </p:sp>
      <p:sp>
        <p:nvSpPr>
          <p:cNvPr id="17" name="SlideNumber"/>
          <p:cNvSpPr>
            <a:spLocks noGrp="1"/>
          </p:cNvSpPr>
          <p:nvPr>
            <p:ph type="body" sz="quarter" idx="20" hasCustomPrompt="1"/>
          </p:nvPr>
        </p:nvSpPr>
        <p:spPr>
          <a:xfrm>
            <a:off x="7391400" y="6553200"/>
            <a:ext cx="1524000" cy="228600"/>
          </a:xfrm>
          <a:prstGeom prst="rect">
            <a:avLst/>
          </a:prstGeom>
        </p:spPr>
        <p:txBody>
          <a:bodyPr anchor="ctr" anchorCtr="0"/>
          <a:lstStyle>
            <a:lvl1pPr algn="r">
              <a:buNone/>
              <a:defRPr sz="1800"/>
            </a:lvl1pPr>
          </a:lstStyle>
          <a:p>
            <a:pPr lvl="0"/>
            <a:r>
              <a:rPr lang="en-US" dirty="0" err="1" smtClean="0"/>
              <a:t>SlideNumber</a:t>
            </a:r>
            <a:endParaRPr lang="en-US" dirty="0"/>
          </a:p>
        </p:txBody>
      </p:sp>
      <p:sp>
        <p:nvSpPr>
          <p:cNvPr id="18" name="Copyright" hidden="1"/>
          <p:cNvSpPr>
            <a:spLocks noGrp="1"/>
          </p:cNvSpPr>
          <p:nvPr>
            <p:ph type="body" sz="quarter" idx="21" hasCustomPrompt="1"/>
          </p:nvPr>
        </p:nvSpPr>
        <p:spPr>
          <a:xfrm>
            <a:off x="1143000" y="6553200"/>
            <a:ext cx="5943600" cy="228600"/>
          </a:xfrm>
          <a:prstGeom prst="rect">
            <a:avLst/>
          </a:prstGeom>
        </p:spPr>
        <p:txBody>
          <a:bodyPr anchor="ctr" anchorCtr="0"/>
          <a:lstStyle>
            <a:lvl1pPr algn="ctr">
              <a:buNone/>
              <a:defRPr sz="1000"/>
            </a:lvl1pPr>
          </a:lstStyle>
          <a:p>
            <a:pPr lvl="0"/>
            <a:r>
              <a:rPr lang="en-US" dirty="0" smtClean="0"/>
              <a:t>Copyright</a:t>
            </a:r>
            <a:endParaRPr lang="en-US" dirty="0"/>
          </a:p>
        </p:txBody>
      </p:sp>
      <p:sp>
        <p:nvSpPr>
          <p:cNvPr id="19" name="Rounded Rectangle 18"/>
          <p:cNvSpPr/>
          <p:nvPr userDrawn="1"/>
        </p:nvSpPr>
        <p:spPr>
          <a:xfrm>
            <a:off x="143540" y="76200"/>
            <a:ext cx="8848060" cy="6553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p:cNvSpPr txBox="1"/>
          <p:nvPr userDrawn="1"/>
        </p:nvSpPr>
        <p:spPr>
          <a:xfrm>
            <a:off x="1255713" y="6400800"/>
            <a:ext cx="6454972" cy="276999"/>
          </a:xfrm>
          <a:prstGeom prst="rect">
            <a:avLst/>
          </a:prstGeom>
          <a:noFill/>
        </p:spPr>
        <p:txBody>
          <a:bodyPr wrap="none" rtlCol="0">
            <a:spAutoFit/>
          </a:bodyPr>
          <a:lstStyle/>
          <a:p>
            <a:r>
              <a:rPr lang="en-US" sz="1200" dirty="0" smtClean="0">
                <a:solidFill>
                  <a:schemeClr val="bg1">
                    <a:lumMod val="65000"/>
                  </a:schemeClr>
                </a:solidFill>
              </a:rPr>
              <a:t>Copyright © 2014 The McGraw-Hill Companies, Inc. </a:t>
            </a:r>
            <a:r>
              <a:rPr lang="en-US" sz="1200" dirty="0">
                <a:solidFill>
                  <a:schemeClr val="bg1">
                    <a:lumMod val="65000"/>
                  </a:schemeClr>
                </a:solidFill>
              </a:rPr>
              <a:t> </a:t>
            </a:r>
            <a:r>
              <a:rPr lang="en-US" sz="1200" dirty="0" smtClean="0">
                <a:solidFill>
                  <a:schemeClr val="bg1">
                    <a:lumMod val="65000"/>
                  </a:schemeClr>
                </a:solidFill>
              </a:rPr>
              <a:t>Permission required for reproduction or display.</a:t>
            </a:r>
            <a:endParaRPr lang="en-US" sz="1200" dirty="0">
              <a:solidFill>
                <a:schemeClr val="bg1">
                  <a:lumMod val="65000"/>
                </a:schemeClr>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olution">
    <p:spTree>
      <p:nvGrpSpPr>
        <p:cNvPr id="1" name=""/>
        <p:cNvGrpSpPr/>
        <p:nvPr/>
      </p:nvGrpSpPr>
      <p:grpSpPr>
        <a:xfrm>
          <a:off x="0" y="0"/>
          <a:ext cx="0" cy="0"/>
          <a:chOff x="0" y="0"/>
          <a:chExt cx="0" cy="0"/>
        </a:xfrm>
      </p:grpSpPr>
      <p:sp>
        <p:nvSpPr>
          <p:cNvPr id="7" name="ChapterNumber" hidden="1"/>
          <p:cNvSpPr>
            <a:spLocks noGrp="1"/>
          </p:cNvSpPr>
          <p:nvPr>
            <p:ph type="body" sz="quarter" idx="10" hasCustomPrompt="1"/>
          </p:nvPr>
        </p:nvSpPr>
        <p:spPr>
          <a:xfrm>
            <a:off x="4114800" y="1524000"/>
            <a:ext cx="1447800" cy="990600"/>
          </a:xfrm>
          <a:prstGeom prst="rect">
            <a:avLst/>
          </a:prstGeom>
        </p:spPr>
        <p:txBody>
          <a:bodyPr anchor="ctr" anchorCtr="0"/>
          <a:lstStyle>
            <a:lvl1pPr algn="ctr">
              <a:buNone/>
              <a:defRPr sz="6000" b="1" baseline="0">
                <a:solidFill>
                  <a:srgbClr val="C30075"/>
                </a:solidFill>
              </a:defRPr>
            </a:lvl1pPr>
          </a:lstStyle>
          <a:p>
            <a:pPr lvl="0"/>
            <a:r>
              <a:rPr lang="en-US" dirty="0" smtClean="0"/>
              <a:t>CH#</a:t>
            </a:r>
            <a:endParaRPr lang="en-US" dirty="0"/>
          </a:p>
        </p:txBody>
      </p:sp>
      <p:sp>
        <p:nvSpPr>
          <p:cNvPr id="8" name="ChapterTitle" hidden="1"/>
          <p:cNvSpPr>
            <a:spLocks noGrp="1"/>
          </p:cNvSpPr>
          <p:nvPr>
            <p:ph type="body" sz="quarter" idx="11" hasCustomPrompt="1"/>
          </p:nvPr>
        </p:nvSpPr>
        <p:spPr>
          <a:xfrm>
            <a:off x="304800" y="2057400"/>
            <a:ext cx="3505200" cy="457200"/>
          </a:xfrm>
          <a:prstGeom prst="rect">
            <a:avLst/>
          </a:prstGeom>
        </p:spPr>
        <p:txBody>
          <a:bodyPr anchor="ctr" anchorCtr="0"/>
          <a:lstStyle>
            <a:lvl1pPr>
              <a:buNone/>
              <a:defRPr b="0" baseline="0">
                <a:solidFill>
                  <a:schemeClr val="tx1"/>
                </a:solidFill>
              </a:defRPr>
            </a:lvl1pPr>
          </a:lstStyle>
          <a:p>
            <a:pPr lvl="0"/>
            <a:r>
              <a:rPr lang="en-US" dirty="0" smtClean="0"/>
              <a:t>Chapter Title</a:t>
            </a:r>
            <a:endParaRPr lang="en-US" dirty="0"/>
          </a:p>
        </p:txBody>
      </p:sp>
      <p:sp>
        <p:nvSpPr>
          <p:cNvPr id="9" name="ChapterSubTitle" hidden="1"/>
          <p:cNvSpPr>
            <a:spLocks noGrp="1"/>
          </p:cNvSpPr>
          <p:nvPr>
            <p:ph type="body" sz="quarter" idx="12" hasCustomPrompt="1"/>
          </p:nvPr>
        </p:nvSpPr>
        <p:spPr>
          <a:xfrm>
            <a:off x="304800" y="1524000"/>
            <a:ext cx="3352800" cy="533400"/>
          </a:xfrm>
          <a:prstGeom prst="rect">
            <a:avLst/>
          </a:prstGeom>
        </p:spPr>
        <p:txBody>
          <a:bodyPr anchor="ctr" anchorCtr="0"/>
          <a:lstStyle>
            <a:lvl1pPr>
              <a:buNone/>
              <a:defRPr/>
            </a:lvl1pPr>
          </a:lstStyle>
          <a:p>
            <a:pPr lvl="0"/>
            <a:r>
              <a:rPr lang="en-US" dirty="0" smtClean="0"/>
              <a:t>Chapter </a:t>
            </a:r>
            <a:r>
              <a:rPr lang="en-US" dirty="0" err="1" smtClean="0"/>
              <a:t>SubTitle</a:t>
            </a:r>
            <a:endParaRPr lang="en-US" dirty="0"/>
          </a:p>
        </p:txBody>
      </p:sp>
      <p:sp>
        <p:nvSpPr>
          <p:cNvPr id="10" name="SectionNumber" hidden="1"/>
          <p:cNvSpPr>
            <a:spLocks noGrp="1"/>
          </p:cNvSpPr>
          <p:nvPr>
            <p:ph type="body" sz="quarter" idx="13" hasCustomPrompt="1"/>
          </p:nvPr>
        </p:nvSpPr>
        <p:spPr>
          <a:xfrm>
            <a:off x="152400" y="0"/>
            <a:ext cx="1905000" cy="1371600"/>
          </a:xfrm>
          <a:prstGeom prst="rect">
            <a:avLst/>
          </a:prstGeom>
        </p:spPr>
        <p:txBody>
          <a:bodyPr anchor="ctr" anchorCtr="0"/>
          <a:lstStyle>
            <a:lvl1pPr algn="ctr">
              <a:buNone/>
              <a:defRPr sz="7200" b="1">
                <a:solidFill>
                  <a:srgbClr val="C30075"/>
                </a:solidFill>
              </a:defRPr>
            </a:lvl1pPr>
          </a:lstStyle>
          <a:p>
            <a:pPr lvl="0"/>
            <a:r>
              <a:rPr lang="en-US" dirty="0" smtClean="0"/>
              <a:t>SC#</a:t>
            </a:r>
            <a:endParaRPr lang="en-US" dirty="0"/>
          </a:p>
        </p:txBody>
      </p:sp>
      <p:sp>
        <p:nvSpPr>
          <p:cNvPr id="11" name="SectionTitle" hidden="1"/>
          <p:cNvSpPr>
            <a:spLocks noGrp="1"/>
          </p:cNvSpPr>
          <p:nvPr>
            <p:ph type="body" sz="quarter" idx="14" hasCustomPrompt="1"/>
          </p:nvPr>
        </p:nvSpPr>
        <p:spPr>
          <a:xfrm>
            <a:off x="2362200" y="0"/>
            <a:ext cx="6629400" cy="1371600"/>
          </a:xfrm>
          <a:prstGeom prst="rect">
            <a:avLst/>
          </a:prstGeom>
        </p:spPr>
        <p:txBody>
          <a:bodyPr anchor="ctr" anchorCtr="0"/>
          <a:lstStyle>
            <a:lvl1pPr>
              <a:buNone/>
              <a:defRPr b="1"/>
            </a:lvl1pPr>
          </a:lstStyle>
          <a:p>
            <a:pPr lvl="0"/>
            <a:r>
              <a:rPr lang="en-US" dirty="0" err="1" smtClean="0"/>
              <a:t>SectionTitle</a:t>
            </a:r>
            <a:endParaRPr lang="en-US" dirty="0"/>
          </a:p>
        </p:txBody>
      </p:sp>
      <p:sp>
        <p:nvSpPr>
          <p:cNvPr id="12" name="ObjectiveNumber" hidden="1"/>
          <p:cNvSpPr>
            <a:spLocks noGrp="1"/>
          </p:cNvSpPr>
          <p:nvPr>
            <p:ph type="body" sz="quarter" idx="15" hasCustomPrompt="1"/>
          </p:nvPr>
        </p:nvSpPr>
        <p:spPr>
          <a:xfrm>
            <a:off x="41096" y="1468348"/>
            <a:ext cx="914400" cy="457200"/>
          </a:xfrm>
          <a:prstGeom prst="rect">
            <a:avLst/>
          </a:prstGeom>
        </p:spPr>
        <p:txBody>
          <a:bodyPr anchor="ctr" anchorCtr="0"/>
          <a:lstStyle>
            <a:lvl1pPr algn="ctr">
              <a:buNone/>
              <a:defRPr sz="2800">
                <a:solidFill>
                  <a:srgbClr val="C30075"/>
                </a:solidFill>
              </a:defRPr>
            </a:lvl1pPr>
          </a:lstStyle>
          <a:p>
            <a:pPr lvl="0"/>
            <a:r>
              <a:rPr lang="en-US" dirty="0" smtClean="0"/>
              <a:t>OB#</a:t>
            </a:r>
            <a:endParaRPr lang="en-US" dirty="0"/>
          </a:p>
        </p:txBody>
      </p:sp>
      <p:sp>
        <p:nvSpPr>
          <p:cNvPr id="13" name="Objective" hidden="1"/>
          <p:cNvSpPr>
            <a:spLocks noGrp="1"/>
          </p:cNvSpPr>
          <p:nvPr>
            <p:ph type="body" sz="quarter" idx="16" hasCustomPrompt="1"/>
          </p:nvPr>
        </p:nvSpPr>
        <p:spPr>
          <a:xfrm>
            <a:off x="838200" y="1447800"/>
            <a:ext cx="8153400" cy="533400"/>
          </a:xfrm>
          <a:prstGeom prst="rect">
            <a:avLst/>
          </a:prstGeom>
        </p:spPr>
        <p:txBody>
          <a:bodyPr anchor="ctr" anchorCtr="0"/>
          <a:lstStyle>
            <a:lvl1pPr marL="0" indent="0">
              <a:buNone/>
              <a:defRPr sz="2400">
                <a:solidFill>
                  <a:srgbClr val="C30075"/>
                </a:solidFill>
              </a:defRPr>
            </a:lvl1pPr>
          </a:lstStyle>
          <a:p>
            <a:pPr lvl="0"/>
            <a:r>
              <a:rPr lang="en-US" dirty="0" smtClean="0"/>
              <a:t>Objective</a:t>
            </a:r>
            <a:endParaRPr lang="en-US" dirty="0"/>
          </a:p>
        </p:txBody>
      </p:sp>
      <p:sp>
        <p:nvSpPr>
          <p:cNvPr id="14" name="ItemNumber"/>
          <p:cNvSpPr>
            <a:spLocks noGrp="1"/>
          </p:cNvSpPr>
          <p:nvPr>
            <p:ph type="body" sz="quarter" idx="17" hasCustomPrompt="1"/>
          </p:nvPr>
        </p:nvSpPr>
        <p:spPr>
          <a:xfrm>
            <a:off x="1447800" y="54864"/>
            <a:ext cx="1066800" cy="429768"/>
          </a:xfrm>
          <a:prstGeom prst="rect">
            <a:avLst/>
          </a:prstGeom>
        </p:spPr>
        <p:txBody>
          <a:bodyPr tIns="0" bIns="0" anchor="t" anchorCtr="0"/>
          <a:lstStyle>
            <a:lvl1pPr>
              <a:buNone/>
              <a:defRPr sz="2800" b="1">
                <a:solidFill>
                  <a:schemeClr val="bg1"/>
                </a:solidFill>
                <a:latin typeface="+mn-lt"/>
              </a:defRPr>
            </a:lvl1pPr>
          </a:lstStyle>
          <a:p>
            <a:pPr lvl="0"/>
            <a:r>
              <a:rPr lang="en-US" dirty="0" smtClean="0"/>
              <a:t>IT#</a:t>
            </a:r>
            <a:endParaRPr lang="en-US" dirty="0"/>
          </a:p>
        </p:txBody>
      </p:sp>
      <p:sp>
        <p:nvSpPr>
          <p:cNvPr id="15" name="ItemTitle"/>
          <p:cNvSpPr>
            <a:spLocks noGrp="1"/>
          </p:cNvSpPr>
          <p:nvPr>
            <p:ph type="body" sz="quarter" idx="18" hasCustomPrompt="1"/>
          </p:nvPr>
        </p:nvSpPr>
        <p:spPr>
          <a:xfrm>
            <a:off x="2514600" y="54864"/>
            <a:ext cx="6629400" cy="429768"/>
          </a:xfrm>
          <a:prstGeom prst="rect">
            <a:avLst/>
          </a:prstGeom>
          <a:solidFill>
            <a:schemeClr val="bg1"/>
          </a:solidFill>
        </p:spPr>
        <p:txBody>
          <a:bodyPr tIns="0" bIns="0" anchor="t" anchorCtr="0"/>
          <a:lstStyle>
            <a:lvl1pPr marL="0" indent="0">
              <a:buNone/>
              <a:defRPr sz="2800" b="1">
                <a:solidFill>
                  <a:srgbClr val="349C68"/>
                </a:solidFill>
              </a:defRPr>
            </a:lvl1pPr>
          </a:lstStyle>
          <a:p>
            <a:pPr lvl="0"/>
            <a:r>
              <a:rPr lang="en-US" dirty="0" err="1" smtClean="0"/>
              <a:t>ItemTitle</a:t>
            </a:r>
            <a:endParaRPr lang="en-US" dirty="0"/>
          </a:p>
        </p:txBody>
      </p:sp>
      <p:sp>
        <p:nvSpPr>
          <p:cNvPr id="16" name="CONS" hidden="1"/>
          <p:cNvSpPr>
            <a:spLocks noGrp="1"/>
          </p:cNvSpPr>
          <p:nvPr>
            <p:ph type="body" sz="quarter" idx="19" hasCustomPrompt="1"/>
          </p:nvPr>
        </p:nvSpPr>
        <p:spPr>
          <a:xfrm>
            <a:off x="6400800" y="6096000"/>
            <a:ext cx="2514600" cy="304800"/>
          </a:xfrm>
          <a:prstGeom prst="rect">
            <a:avLst/>
          </a:prstGeom>
        </p:spPr>
        <p:txBody>
          <a:bodyPr anchor="ctr" anchorCtr="0"/>
          <a:lstStyle>
            <a:lvl1pPr>
              <a:buNone/>
              <a:defRPr sz="2000"/>
            </a:lvl1pPr>
          </a:lstStyle>
          <a:p>
            <a:pPr lvl="0"/>
            <a:r>
              <a:rPr lang="en-US" dirty="0" smtClean="0"/>
              <a:t>CONS</a:t>
            </a:r>
            <a:endParaRPr lang="en-US" dirty="0"/>
          </a:p>
        </p:txBody>
      </p:sp>
      <p:sp>
        <p:nvSpPr>
          <p:cNvPr id="17" name="SlideNumber"/>
          <p:cNvSpPr>
            <a:spLocks noGrp="1"/>
          </p:cNvSpPr>
          <p:nvPr>
            <p:ph type="body" sz="quarter" idx="20" hasCustomPrompt="1"/>
          </p:nvPr>
        </p:nvSpPr>
        <p:spPr>
          <a:xfrm>
            <a:off x="7391400" y="6553200"/>
            <a:ext cx="1524000" cy="228600"/>
          </a:xfrm>
          <a:prstGeom prst="rect">
            <a:avLst/>
          </a:prstGeom>
        </p:spPr>
        <p:txBody>
          <a:bodyPr anchor="ctr" anchorCtr="0"/>
          <a:lstStyle>
            <a:lvl1pPr algn="r">
              <a:buNone/>
              <a:defRPr sz="1800"/>
            </a:lvl1pPr>
          </a:lstStyle>
          <a:p>
            <a:pPr lvl="0"/>
            <a:r>
              <a:rPr lang="en-US" dirty="0" err="1" smtClean="0"/>
              <a:t>SlideNumber</a:t>
            </a:r>
            <a:endParaRPr lang="en-US" dirty="0"/>
          </a:p>
        </p:txBody>
      </p:sp>
      <p:sp>
        <p:nvSpPr>
          <p:cNvPr id="18" name="Copyright" hidden="1"/>
          <p:cNvSpPr>
            <a:spLocks noGrp="1"/>
          </p:cNvSpPr>
          <p:nvPr>
            <p:ph type="body" sz="quarter" idx="21" hasCustomPrompt="1"/>
          </p:nvPr>
        </p:nvSpPr>
        <p:spPr>
          <a:xfrm>
            <a:off x="1143000" y="6553200"/>
            <a:ext cx="5943600" cy="228600"/>
          </a:xfrm>
          <a:prstGeom prst="rect">
            <a:avLst/>
          </a:prstGeom>
        </p:spPr>
        <p:txBody>
          <a:bodyPr anchor="ctr" anchorCtr="0"/>
          <a:lstStyle>
            <a:lvl1pPr algn="ctr">
              <a:buNone/>
              <a:defRPr sz="1000"/>
            </a:lvl1pPr>
          </a:lstStyle>
          <a:p>
            <a:pPr lvl="0"/>
            <a:r>
              <a:rPr lang="en-US" dirty="0" smtClean="0"/>
              <a:t>Copyright</a:t>
            </a:r>
            <a:endParaRPr lang="en-US" dirty="0"/>
          </a:p>
        </p:txBody>
      </p:sp>
    </p:spTree>
    <p:extLst>
      <p:ext uri="{BB962C8B-B14F-4D97-AF65-F5344CB8AC3E}">
        <p14:creationId xmlns:p14="http://schemas.microsoft.com/office/powerpoint/2010/main" val="44778889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theme" Target="../theme/theme1.xml"/><Relationship Id="rId1" Type="http://schemas.openxmlformats.org/officeDocument/2006/relationships/slideLayout" Target="../slideLayouts/slideLayout1.xml"/><Relationship Id="rId4" Type="http://schemas.openxmlformats.org/officeDocument/2006/relationships/image" Target="../media/image2.jpeg"/></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18" Type="http://schemas.openxmlformats.org/officeDocument/2006/relationships/slideLayout" Target="../slideLayouts/slideLayout30.xml"/><Relationship Id="rId3" Type="http://schemas.openxmlformats.org/officeDocument/2006/relationships/slideLayout" Target="../slideLayouts/slideLayout15.xml"/><Relationship Id="rId21" Type="http://schemas.openxmlformats.org/officeDocument/2006/relationships/slideLayout" Target="../slideLayouts/slideLayout33.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slideLayout" Target="../slideLayouts/slideLayout29.xml"/><Relationship Id="rId2" Type="http://schemas.openxmlformats.org/officeDocument/2006/relationships/slideLayout" Target="../slideLayouts/slideLayout14.xml"/><Relationship Id="rId16" Type="http://schemas.openxmlformats.org/officeDocument/2006/relationships/slideLayout" Target="../slideLayouts/slideLayout28.xml"/><Relationship Id="rId20" Type="http://schemas.openxmlformats.org/officeDocument/2006/relationships/slideLayout" Target="../slideLayouts/slideLayout32.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23" Type="http://schemas.openxmlformats.org/officeDocument/2006/relationships/theme" Target="../theme/theme10.xml"/><Relationship Id="rId10" Type="http://schemas.openxmlformats.org/officeDocument/2006/relationships/slideLayout" Target="../slideLayouts/slideLayout22.xml"/><Relationship Id="rId19" Type="http://schemas.openxmlformats.org/officeDocument/2006/relationships/slideLayout" Target="../slideLayouts/slideLayout31.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 Id="rId22" Type="http://schemas.openxmlformats.org/officeDocument/2006/relationships/slideLayout" Target="../slideLayouts/slideLayout34.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image" Target="../media/image3.jpeg"/><Relationship Id="rId5" Type="http://schemas.openxmlformats.org/officeDocument/2006/relationships/theme" Target="../theme/theme3.xml"/><Relationship Id="rId4" Type="http://schemas.openxmlformats.org/officeDocument/2006/relationships/slideLayout" Target="../slideLayouts/slideLayout6.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theme" Target="../theme/theme4.xml"/><Relationship Id="rId1" Type="http://schemas.openxmlformats.org/officeDocument/2006/relationships/slideLayout" Target="../slideLayouts/slideLayout7.xml"/></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theme" Target="../theme/theme5.xml"/><Relationship Id="rId1" Type="http://schemas.openxmlformats.org/officeDocument/2006/relationships/slideLayout" Target="../slideLayouts/slideLayout8.xm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theme" Target="../theme/theme6.xml"/><Relationship Id="rId1" Type="http://schemas.openxmlformats.org/officeDocument/2006/relationships/slideLayout" Target="../slideLayouts/slideLayout9.xml"/></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theme" Target="../theme/theme7.xml"/><Relationship Id="rId1" Type="http://schemas.openxmlformats.org/officeDocument/2006/relationships/slideLayout" Target="../slideLayouts/slideLayout10.xml"/><Relationship Id="rId4" Type="http://schemas.openxmlformats.org/officeDocument/2006/relationships/image" Target="../media/image4.jpg"/></Relationships>
</file>

<file path=ppt/slideMasters/_rels/slideMaster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theme" Target="../theme/theme8.xml"/><Relationship Id="rId1" Type="http://schemas.openxmlformats.org/officeDocument/2006/relationships/slideLayout" Target="../slideLayouts/slideLayout11.xml"/></Relationships>
</file>

<file path=ppt/slideMasters/_rels/slideMaster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theme" Target="../theme/theme9.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name="Cover">
    <p:bg>
      <p:bgP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tileRect/>
        </a:gra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770361" y="0"/>
            <a:ext cx="5603278" cy="6858000"/>
          </a:xfrm>
          <a:prstGeom prst="rect">
            <a:avLst/>
          </a:prstGeom>
        </p:spPr>
      </p:pic>
      <p:pic>
        <p:nvPicPr>
          <p:cNvPr id="2" name="Picture 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780012" y="0"/>
            <a:ext cx="5583976" cy="6858000"/>
          </a:xfrm>
          <a:prstGeom prst="rect">
            <a:avLst/>
          </a:prstGeom>
        </p:spPr>
      </p:pic>
    </p:spTree>
  </p:cSld>
  <p:clrMap bg1="lt1" tx1="dk1" bg2="lt2" tx2="dk2" accent1="accent1" accent2="accent2" accent3="accent3" accent4="accent4" accent5="accent5" accent6="accent6" hlink="hlink" folHlink="folHlink"/>
  <p:sldLayoutIdLst>
    <p:sldLayoutId id="2147489594" r:id="rId1"/>
  </p:sldLayoutIdLst>
  <p:hf hd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17" name="Group 16"/>
          <p:cNvGrpSpPr/>
          <p:nvPr/>
        </p:nvGrpSpPr>
        <p:grpSpPr>
          <a:xfrm>
            <a:off x="-8467" y="-8468"/>
            <a:ext cx="9169805" cy="6874935"/>
            <a:chOff x="-8467" y="-8468"/>
            <a:chExt cx="9169805" cy="6874935"/>
          </a:xfrm>
        </p:grpSpPr>
        <p:sp>
          <p:nvSpPr>
            <p:cNvPr id="7" name="Freeform 6"/>
            <p:cNvSpPr/>
            <p:nvPr/>
          </p:nvSpPr>
          <p:spPr>
            <a:xfrm>
              <a:off x="-8467" y="4013200"/>
              <a:ext cx="457200" cy="2853267"/>
            </a:xfrm>
            <a:custGeom>
              <a:avLst/>
              <a:gdLst/>
              <a:ahLst/>
              <a:cxnLst/>
              <a:rect l="l" t="t" r="r" b="b"/>
              <a:pathLst>
                <a:path w="457200" h="2853267">
                  <a:moveTo>
                    <a:pt x="0" y="0"/>
                  </a:moveTo>
                  <a:lnTo>
                    <a:pt x="457200" y="2853267"/>
                  </a:lnTo>
                  <a:lnTo>
                    <a:pt x="0" y="2844800"/>
                  </a:lnTo>
                  <a:cubicBezTo>
                    <a:pt x="2822" y="1905000"/>
                    <a:pt x="5645" y="965200"/>
                    <a:pt x="0" y="0"/>
                  </a:cubicBezTo>
                  <a:close/>
                </a:path>
              </a:pathLst>
            </a:cu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8" name="Straight Connector 7"/>
            <p:cNvCxnSpPr/>
            <p:nvPr/>
          </p:nvCxnSpPr>
          <p:spPr>
            <a:xfrm flipV="1">
              <a:off x="5130830" y="4175605"/>
              <a:ext cx="4022475" cy="2682396"/>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7042707"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sp>
          <p:nvSpPr>
            <p:cNvPr id="10" name="Freeform 9"/>
            <p:cNvSpPr/>
            <p:nvPr/>
          </p:nvSpPr>
          <p:spPr>
            <a:xfrm>
              <a:off x="6891896" y="1"/>
              <a:ext cx="2269442" cy="6866466"/>
            </a:xfrm>
            <a:custGeom>
              <a:avLst/>
              <a:gdLst/>
              <a:ahLst/>
              <a:cxnLst/>
              <a:rect l="l" t="t" r="r" b="b"/>
              <a:pathLst>
                <a:path w="2269442" h="6866466">
                  <a:moveTo>
                    <a:pt x="2023534" y="0"/>
                  </a:moveTo>
                  <a:lnTo>
                    <a:pt x="0" y="6858000"/>
                  </a:lnTo>
                  <a:lnTo>
                    <a:pt x="2269067" y="6866466"/>
                  </a:lnTo>
                  <a:cubicBezTo>
                    <a:pt x="2271889" y="4580466"/>
                    <a:pt x="2257778" y="2294466"/>
                    <a:pt x="2260600" y="8466"/>
                  </a:cubicBezTo>
                  <a:lnTo>
                    <a:pt x="2023534"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10"/>
            <p:cNvSpPr/>
            <p:nvPr/>
          </p:nvSpPr>
          <p:spPr>
            <a:xfrm>
              <a:off x="7205158" y="-8467"/>
              <a:ext cx="1948147" cy="6866467"/>
            </a:xfrm>
            <a:custGeom>
              <a:avLst/>
              <a:gdLst/>
              <a:ahLst/>
              <a:cxnLst/>
              <a:rect l="l" t="t" r="r" b="b"/>
              <a:pathLst>
                <a:path w="1948147" h="6866467">
                  <a:moveTo>
                    <a:pt x="0" y="0"/>
                  </a:moveTo>
                  <a:lnTo>
                    <a:pt x="1202267" y="6866467"/>
                  </a:lnTo>
                  <a:lnTo>
                    <a:pt x="1947333" y="6866467"/>
                  </a:lnTo>
                  <a:cubicBezTo>
                    <a:pt x="1944511" y="4577645"/>
                    <a:pt x="1950155" y="2288822"/>
                    <a:pt x="1947333" y="0"/>
                  </a:cubicBez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 name="Freeform 11"/>
            <p:cNvSpPr/>
            <p:nvPr/>
          </p:nvSpPr>
          <p:spPr>
            <a:xfrm>
              <a:off x="6637896" y="3920066"/>
              <a:ext cx="2513565" cy="2937933"/>
            </a:xfrm>
            <a:custGeom>
              <a:avLst/>
              <a:gdLst/>
              <a:ahLst/>
              <a:cxnLst/>
              <a:rect l="l" t="t" r="r" b="b"/>
              <a:pathLst>
                <a:path w="3259667" h="3810000">
                  <a:moveTo>
                    <a:pt x="0" y="3810000"/>
                  </a:moveTo>
                  <a:lnTo>
                    <a:pt x="3251200" y="0"/>
                  </a:lnTo>
                  <a:cubicBezTo>
                    <a:pt x="3254022" y="1270000"/>
                    <a:pt x="3256845" y="2540000"/>
                    <a:pt x="3259667" y="3810000"/>
                  </a:cubicBezTo>
                  <a:lnTo>
                    <a:pt x="0" y="3810000"/>
                  </a:lnTo>
                  <a:close/>
                </a:path>
              </a:pathLst>
            </a:cu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Freeform 12"/>
            <p:cNvSpPr/>
            <p:nvPr/>
          </p:nvSpPr>
          <p:spPr>
            <a:xfrm>
              <a:off x="7010429" y="-8467"/>
              <a:ext cx="2142876" cy="6866467"/>
            </a:xfrm>
            <a:custGeom>
              <a:avLst/>
              <a:gdLst/>
              <a:ahLst/>
              <a:cxnLst/>
              <a:rect l="l" t="t" r="r" b="b"/>
              <a:pathLst>
                <a:path w="2853267" h="6866467">
                  <a:moveTo>
                    <a:pt x="0" y="0"/>
                  </a:moveTo>
                  <a:lnTo>
                    <a:pt x="2472267" y="6866467"/>
                  </a:lnTo>
                  <a:lnTo>
                    <a:pt x="2853267" y="6858000"/>
                  </a:lnTo>
                  <a:lnTo>
                    <a:pt x="2853267" y="0"/>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Freeform 13"/>
            <p:cNvSpPr/>
            <p:nvPr/>
          </p:nvSpPr>
          <p:spPr>
            <a:xfrm>
              <a:off x="8295776" y="-8467"/>
              <a:ext cx="857530" cy="6866467"/>
            </a:xfrm>
            <a:custGeom>
              <a:avLst/>
              <a:gdLst/>
              <a:ahLst/>
              <a:cxnLst/>
              <a:rect l="l" t="t" r="r" b="b"/>
              <a:pathLst>
                <a:path w="1286933" h="6866467">
                  <a:moveTo>
                    <a:pt x="1016000" y="0"/>
                  </a:moveTo>
                  <a:lnTo>
                    <a:pt x="0" y="6866467"/>
                  </a:lnTo>
                  <a:lnTo>
                    <a:pt x="1286933" y="6866467"/>
                  </a:lnTo>
                  <a:cubicBezTo>
                    <a:pt x="1284111" y="4577645"/>
                    <a:pt x="1281288" y="2288822"/>
                    <a:pt x="1278466" y="0"/>
                  </a:cubicBezTo>
                  <a:lnTo>
                    <a:pt x="1016000"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Freeform 14"/>
            <p:cNvSpPr/>
            <p:nvPr/>
          </p:nvSpPr>
          <p:spPr>
            <a:xfrm>
              <a:off x="8077231" y="-8468"/>
              <a:ext cx="1066770" cy="6866467"/>
            </a:xfrm>
            <a:custGeom>
              <a:avLst/>
              <a:gdLst/>
              <a:ahLst/>
              <a:cxnLst/>
              <a:rect l="l" t="t" r="r" b="b"/>
              <a:pathLst>
                <a:path w="1270244" h="6866467">
                  <a:moveTo>
                    <a:pt x="0" y="0"/>
                  </a:moveTo>
                  <a:lnTo>
                    <a:pt x="1117600" y="6866467"/>
                  </a:lnTo>
                  <a:lnTo>
                    <a:pt x="1270000" y="6866467"/>
                  </a:lnTo>
                  <a:cubicBezTo>
                    <a:pt x="1272822" y="4574822"/>
                    <a:pt x="1250245" y="2291645"/>
                    <a:pt x="1253067" y="0"/>
                  </a:cubicBez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Freeform 15"/>
            <p:cNvSpPr/>
            <p:nvPr/>
          </p:nvSpPr>
          <p:spPr>
            <a:xfrm>
              <a:off x="8060297" y="4893733"/>
              <a:ext cx="1094086" cy="1964267"/>
            </a:xfrm>
            <a:custGeom>
              <a:avLst/>
              <a:gdLst/>
              <a:ahLst/>
              <a:cxnLst/>
              <a:rect l="l" t="t" r="r" b="b"/>
              <a:pathLst>
                <a:path w="1820333" h="3268133">
                  <a:moveTo>
                    <a:pt x="0" y="3268133"/>
                  </a:moveTo>
                  <a:lnTo>
                    <a:pt x="1811866" y="0"/>
                  </a:lnTo>
                  <a:cubicBezTo>
                    <a:pt x="1814688" y="1086555"/>
                    <a:pt x="1817511" y="2173111"/>
                    <a:pt x="1820333" y="3259666"/>
                  </a:cubicBezTo>
                  <a:lnTo>
                    <a:pt x="0" y="3268133"/>
                  </a:lnTo>
                  <a:close/>
                </a:path>
              </a:pathLst>
            </a:cu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09599" y="609600"/>
            <a:ext cx="6347713" cy="132080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09599" y="2160590"/>
            <a:ext cx="6347714" cy="388077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5405258" y="6041363"/>
            <a:ext cx="684132"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FEA52A0C-C9B6-4474-ABFD-1E7E0EAF3ED4}" type="datetime1">
              <a:rPr lang="en-US" smtClean="0"/>
              <a:t>1/17/2017</a:t>
            </a:fld>
            <a:endParaRPr lang="en-US" dirty="0"/>
          </a:p>
        </p:txBody>
      </p:sp>
      <p:sp>
        <p:nvSpPr>
          <p:cNvPr id="5" name="Footer Placeholder 4"/>
          <p:cNvSpPr>
            <a:spLocks noGrp="1"/>
          </p:cNvSpPr>
          <p:nvPr>
            <p:ph type="ftr" sz="quarter" idx="3"/>
          </p:nvPr>
        </p:nvSpPr>
        <p:spPr>
          <a:xfrm>
            <a:off x="609599" y="6041363"/>
            <a:ext cx="4622973" cy="365125"/>
          </a:xfrm>
          <a:prstGeom prst="rect">
            <a:avLst/>
          </a:prstGeom>
        </p:spPr>
        <p:txBody>
          <a:bodyPr vert="horz" lIns="91440" tIns="45720" rIns="91440" bIns="45720" rtlCol="0" anchor="ctr"/>
          <a:lstStyle>
            <a:lvl1pPr algn="l">
              <a:defRPr sz="900">
                <a:solidFill>
                  <a:schemeClr val="tx1">
                    <a:tint val="75000"/>
                  </a:schemeClr>
                </a:solidFill>
              </a:defRPr>
            </a:lvl1pPr>
          </a:lstStyle>
          <a:p>
            <a:r>
              <a:rPr lang="en-US" smtClean="0"/>
              <a:t>Semester II 2016/2017</a:t>
            </a:r>
            <a:endParaRPr lang="en-US" dirty="0"/>
          </a:p>
        </p:txBody>
      </p:sp>
      <p:sp>
        <p:nvSpPr>
          <p:cNvPr id="6" name="Slide Number Placeholder 5"/>
          <p:cNvSpPr>
            <a:spLocks noGrp="1"/>
          </p:cNvSpPr>
          <p:nvPr>
            <p:ph type="sldNum" sz="quarter" idx="4"/>
          </p:nvPr>
        </p:nvSpPr>
        <p:spPr>
          <a:xfrm>
            <a:off x="6444676" y="6041363"/>
            <a:ext cx="512638"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pPr/>
              <a:t>‹#›</a:t>
            </a:fld>
            <a:endParaRPr lang="en-US" dirty="0"/>
          </a:p>
        </p:txBody>
      </p:sp>
    </p:spTree>
    <p:extLst>
      <p:ext uri="{BB962C8B-B14F-4D97-AF65-F5344CB8AC3E}">
        <p14:creationId xmlns:p14="http://schemas.microsoft.com/office/powerpoint/2010/main" val="1089110196"/>
      </p:ext>
    </p:extLst>
  </p:cSld>
  <p:clrMap bg1="lt1" tx1="dk1" bg2="lt2" tx2="dk2" accent1="accent1" accent2="accent2" accent3="accent3" accent4="accent4" accent5="accent5" accent6="accent6" hlink="hlink" folHlink="folHlink"/>
  <p:sldLayoutIdLst>
    <p:sldLayoutId id="2147489780" r:id="rId1"/>
    <p:sldLayoutId id="2147489781" r:id="rId2"/>
    <p:sldLayoutId id="2147489782" r:id="rId3"/>
    <p:sldLayoutId id="2147489783" r:id="rId4"/>
    <p:sldLayoutId id="2147489784" r:id="rId5"/>
    <p:sldLayoutId id="2147489785" r:id="rId6"/>
    <p:sldLayoutId id="2147489786" r:id="rId7"/>
    <p:sldLayoutId id="2147489787" r:id="rId8"/>
    <p:sldLayoutId id="2147489788" r:id="rId9"/>
    <p:sldLayoutId id="2147489789" r:id="rId10"/>
    <p:sldLayoutId id="2147489790" r:id="rId11"/>
    <p:sldLayoutId id="2147489791" r:id="rId12"/>
    <p:sldLayoutId id="2147489792" r:id="rId13"/>
    <p:sldLayoutId id="2147489793" r:id="rId14"/>
    <p:sldLayoutId id="2147489794" r:id="rId15"/>
    <p:sldLayoutId id="2147489795" r:id="rId16"/>
    <p:sldLayoutId id="2147489796" r:id="rId17"/>
    <p:sldLayoutId id="2147489797" r:id="rId18"/>
    <p:sldLayoutId id="2147489798" r:id="rId19"/>
    <p:sldLayoutId id="2147489799" r:id="rId20"/>
    <p:sldLayoutId id="2147489800" r:id="rId21"/>
    <p:sldLayoutId id="2147489801" r:id="rId22"/>
  </p:sldLayoutIdLst>
  <p:hf hdr="0" dt="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name="Sections">
    <p:bg>
      <p:bgP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tileRect/>
        </a:gradFill>
        <a:effectLst/>
      </p:bgPr>
    </p:bg>
    <p:spTree>
      <p:nvGrpSpPr>
        <p:cNvPr id="1" name=""/>
        <p:cNvGrpSpPr/>
        <p:nvPr/>
      </p:nvGrpSpPr>
      <p:grpSpPr>
        <a:xfrm>
          <a:off x="0" y="0"/>
          <a:ext cx="0" cy="0"/>
          <a:chOff x="0" y="0"/>
          <a:chExt cx="0" cy="0"/>
        </a:xfrm>
      </p:grpSpPr>
      <p:pic>
        <p:nvPicPr>
          <p:cNvPr id="10" name="Picture 9" descr="McGraw-Hill Logo.jpg"/>
          <p:cNvPicPr>
            <a:picLocks noChangeAspect="1"/>
          </p:cNvPicPr>
          <p:nvPr userDrawn="1"/>
        </p:nvPicPr>
        <p:blipFill>
          <a:blip r:embed="rId3" cstate="print"/>
          <a:stretch>
            <a:fillRect/>
          </a:stretch>
        </p:blipFill>
        <p:spPr>
          <a:xfrm>
            <a:off x="0" y="6515100"/>
            <a:ext cx="685800" cy="342900"/>
          </a:xfrm>
          <a:prstGeom prst="rect">
            <a:avLst/>
          </a:prstGeom>
        </p:spPr>
      </p:pic>
      <p:sp>
        <p:nvSpPr>
          <p:cNvPr id="5" name="Rounded Rectangle 4"/>
          <p:cNvSpPr/>
          <p:nvPr userDrawn="1"/>
        </p:nvSpPr>
        <p:spPr>
          <a:xfrm>
            <a:off x="143540" y="76200"/>
            <a:ext cx="8848060" cy="6553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85873466"/>
      </p:ext>
    </p:extLst>
  </p:cSld>
  <p:clrMap bg1="lt1" tx1="dk1" bg2="lt2" tx2="dk2" accent1="accent1" accent2="accent2" accent3="accent3" accent4="accent4" accent5="accent5" accent6="accent6" hlink="hlink" folHlink="folHlink"/>
  <p:sldLayoutIdLst>
    <p:sldLayoutId id="2147489726" r:id="rId1"/>
  </p:sldLayoutIdLst>
  <p:hf hd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tileRect/>
        </a:gradFill>
        <a:effectLst/>
      </p:bgPr>
    </p:bg>
    <p:spTree>
      <p:nvGrpSpPr>
        <p:cNvPr id="1" name=""/>
        <p:cNvGrpSpPr/>
        <p:nvPr/>
      </p:nvGrpSpPr>
      <p:grpSpPr>
        <a:xfrm>
          <a:off x="0" y="0"/>
          <a:ext cx="0" cy="0"/>
          <a:chOff x="0" y="0"/>
          <a:chExt cx="0" cy="0"/>
        </a:xfrm>
      </p:grpSpPr>
      <p:pic>
        <p:nvPicPr>
          <p:cNvPr id="7" name="Picture 6" descr="McGraw-Hill Logo.jpg"/>
          <p:cNvPicPr>
            <a:picLocks noChangeAspect="1"/>
          </p:cNvPicPr>
          <p:nvPr userDrawn="1"/>
        </p:nvPicPr>
        <p:blipFill>
          <a:blip r:embed="rId6" cstate="print"/>
          <a:stretch>
            <a:fillRect/>
          </a:stretch>
        </p:blipFill>
        <p:spPr>
          <a:xfrm>
            <a:off x="0" y="6477000"/>
            <a:ext cx="762000" cy="381000"/>
          </a:xfrm>
          <a:prstGeom prst="rect">
            <a:avLst/>
          </a:prstGeom>
        </p:spPr>
      </p:pic>
      <p:sp>
        <p:nvSpPr>
          <p:cNvPr id="5" name="Rounded Rectangle 4"/>
          <p:cNvSpPr/>
          <p:nvPr userDrawn="1"/>
        </p:nvSpPr>
        <p:spPr>
          <a:xfrm>
            <a:off x="143540" y="76200"/>
            <a:ext cx="8848060" cy="6553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 bg1="lt1" tx1="dk1" bg2="lt2" tx2="dk2" accent1="accent1" accent2="accent2" accent3="accent3" accent4="accent4" accent5="accent5" accent6="accent6" hlink="hlink" folHlink="folHlink"/>
  <p:sldLayoutIdLst>
    <p:sldLayoutId id="2147489740" r:id="rId1"/>
    <p:sldLayoutId id="2147489755" r:id="rId2"/>
    <p:sldLayoutId id="2147489756" r:id="rId3"/>
    <p:sldLayoutId id="2147489757" r:id="rId4"/>
  </p:sldLayoutIdLst>
  <p:hf hd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tileRect/>
        </a:gradFill>
        <a:effectLst/>
      </p:bgPr>
    </p:bg>
    <p:spTree>
      <p:nvGrpSpPr>
        <p:cNvPr id="1" name=""/>
        <p:cNvGrpSpPr/>
        <p:nvPr/>
      </p:nvGrpSpPr>
      <p:grpSpPr>
        <a:xfrm>
          <a:off x="0" y="0"/>
          <a:ext cx="0" cy="0"/>
          <a:chOff x="0" y="0"/>
          <a:chExt cx="0" cy="0"/>
        </a:xfrm>
      </p:grpSpPr>
      <p:pic>
        <p:nvPicPr>
          <p:cNvPr id="5" name="Picture 4" descr="McGraw-Hill Logo.jpg"/>
          <p:cNvPicPr>
            <a:picLocks noChangeAspect="1"/>
          </p:cNvPicPr>
          <p:nvPr userDrawn="1"/>
        </p:nvPicPr>
        <p:blipFill>
          <a:blip r:embed="rId3" cstate="print"/>
          <a:stretch>
            <a:fillRect/>
          </a:stretch>
        </p:blipFill>
        <p:spPr>
          <a:xfrm>
            <a:off x="0" y="6400800"/>
            <a:ext cx="914400" cy="457200"/>
          </a:xfrm>
          <a:prstGeom prst="rect">
            <a:avLst/>
          </a:prstGeom>
        </p:spPr>
      </p:pic>
      <p:sp>
        <p:nvSpPr>
          <p:cNvPr id="3" name="Rectangle 2"/>
          <p:cNvSpPr/>
          <p:nvPr userDrawn="1"/>
        </p:nvSpPr>
        <p:spPr>
          <a:xfrm>
            <a:off x="0" y="0"/>
            <a:ext cx="1600200" cy="457200"/>
          </a:xfrm>
          <a:prstGeom prst="rect">
            <a:avLst/>
          </a:prstGeom>
          <a:solidFill>
            <a:srgbClr val="DE6C1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userDrawn="1"/>
        </p:nvSpPr>
        <p:spPr>
          <a:xfrm>
            <a:off x="24075" y="1143000"/>
            <a:ext cx="1423725" cy="430887"/>
          </a:xfrm>
          <a:prstGeom prst="rect">
            <a:avLst/>
          </a:prstGeom>
          <a:noFill/>
        </p:spPr>
        <p:txBody>
          <a:bodyPr wrap="square" rtlCol="0">
            <a:spAutoFit/>
          </a:bodyPr>
          <a:lstStyle/>
          <a:p>
            <a:r>
              <a:rPr lang="en-US" sz="2200" b="1" dirty="0" smtClean="0">
                <a:solidFill>
                  <a:schemeClr val="tx1"/>
                </a:solidFill>
              </a:rPr>
              <a:t>Objective</a:t>
            </a:r>
            <a:endParaRPr lang="en-US" sz="2200" b="1" dirty="0">
              <a:solidFill>
                <a:schemeClr val="tx1"/>
              </a:solidFill>
            </a:endParaRPr>
          </a:p>
        </p:txBody>
      </p:sp>
      <p:sp>
        <p:nvSpPr>
          <p:cNvPr id="11" name="Rectangle 10"/>
          <p:cNvSpPr/>
          <p:nvPr userDrawn="1"/>
        </p:nvSpPr>
        <p:spPr>
          <a:xfrm>
            <a:off x="1295400" y="1143000"/>
            <a:ext cx="457200" cy="430887"/>
          </a:xfrm>
          <a:prstGeom prst="rect">
            <a:avLst/>
          </a:prstGeom>
          <a:solidFill>
            <a:srgbClr val="196A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p:cNvSpPr/>
          <p:nvPr userDrawn="1"/>
        </p:nvSpPr>
        <p:spPr>
          <a:xfrm>
            <a:off x="143540" y="76200"/>
            <a:ext cx="8848060" cy="6553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userDrawn="1"/>
        </p:nvSpPr>
        <p:spPr>
          <a:xfrm>
            <a:off x="1255713" y="6400800"/>
            <a:ext cx="6454972" cy="276999"/>
          </a:xfrm>
          <a:prstGeom prst="rect">
            <a:avLst/>
          </a:prstGeom>
          <a:noFill/>
        </p:spPr>
        <p:txBody>
          <a:bodyPr wrap="none" rtlCol="0">
            <a:spAutoFit/>
          </a:bodyPr>
          <a:lstStyle/>
          <a:p>
            <a:r>
              <a:rPr lang="en-US" sz="1200" dirty="0" smtClean="0">
                <a:solidFill>
                  <a:schemeClr val="bg1">
                    <a:lumMod val="65000"/>
                  </a:schemeClr>
                </a:solidFill>
              </a:rPr>
              <a:t>Copyright © 2014 The McGraw-Hill Companies, Inc. </a:t>
            </a:r>
            <a:r>
              <a:rPr lang="en-US" sz="1200" dirty="0">
                <a:solidFill>
                  <a:schemeClr val="bg1">
                    <a:lumMod val="65000"/>
                  </a:schemeClr>
                </a:solidFill>
              </a:rPr>
              <a:t> </a:t>
            </a:r>
            <a:r>
              <a:rPr lang="en-US" sz="1200" dirty="0" smtClean="0">
                <a:solidFill>
                  <a:schemeClr val="bg1">
                    <a:lumMod val="65000"/>
                  </a:schemeClr>
                </a:solidFill>
              </a:rPr>
              <a:t>Permission required for reproduction or display.</a:t>
            </a:r>
            <a:endParaRPr lang="en-US" sz="1200" dirty="0">
              <a:solidFill>
                <a:schemeClr val="bg1">
                  <a:lumMod val="65000"/>
                </a:schemeClr>
              </a:solidFill>
            </a:endParaRPr>
          </a:p>
        </p:txBody>
      </p:sp>
    </p:spTree>
  </p:cSld>
  <p:clrMap bg1="lt1" tx1="dk1" bg2="lt2" tx2="dk2" accent1="accent1" accent2="accent2" accent3="accent3" accent4="accent4" accent5="accent5" accent6="accent6" hlink="hlink" folHlink="folHlink"/>
  <p:sldLayoutIdLst>
    <p:sldLayoutId id="2147489601" r:id="rId1"/>
  </p:sldLayoutIdLst>
  <p:hf hd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tileRect/>
        </a:gradFill>
        <a:effectLst/>
      </p:bgPr>
    </p:bg>
    <p:spTree>
      <p:nvGrpSpPr>
        <p:cNvPr id="1" name=""/>
        <p:cNvGrpSpPr/>
        <p:nvPr/>
      </p:nvGrpSpPr>
      <p:grpSpPr>
        <a:xfrm>
          <a:off x="0" y="0"/>
          <a:ext cx="0" cy="0"/>
          <a:chOff x="0" y="0"/>
          <a:chExt cx="0" cy="0"/>
        </a:xfrm>
      </p:grpSpPr>
      <p:pic>
        <p:nvPicPr>
          <p:cNvPr id="8" name="Picture 7" descr="McGraw-Hill Logo.jpg"/>
          <p:cNvPicPr>
            <a:picLocks noChangeAspect="1"/>
          </p:cNvPicPr>
          <p:nvPr userDrawn="1"/>
        </p:nvPicPr>
        <p:blipFill>
          <a:blip r:embed="rId3" cstate="print"/>
          <a:stretch>
            <a:fillRect/>
          </a:stretch>
        </p:blipFill>
        <p:spPr>
          <a:xfrm>
            <a:off x="0" y="6400800"/>
            <a:ext cx="914400" cy="457200"/>
          </a:xfrm>
          <a:prstGeom prst="rect">
            <a:avLst/>
          </a:prstGeom>
        </p:spPr>
      </p:pic>
      <p:sp>
        <p:nvSpPr>
          <p:cNvPr id="2" name="Rectangle 1"/>
          <p:cNvSpPr/>
          <p:nvPr userDrawn="1"/>
        </p:nvSpPr>
        <p:spPr>
          <a:xfrm>
            <a:off x="0" y="88614"/>
            <a:ext cx="2514600" cy="433714"/>
          </a:xfrm>
          <a:prstGeom prst="rect">
            <a:avLst/>
          </a:prstGeom>
          <a:solidFill>
            <a:srgbClr val="349C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Connector 4"/>
          <p:cNvCxnSpPr/>
          <p:nvPr userDrawn="1"/>
        </p:nvCxnSpPr>
        <p:spPr>
          <a:xfrm>
            <a:off x="0" y="59575"/>
            <a:ext cx="9144000" cy="0"/>
          </a:xfrm>
          <a:prstGeom prst="line">
            <a:avLst/>
          </a:prstGeom>
          <a:ln w="38100">
            <a:solidFill>
              <a:srgbClr val="349C68"/>
            </a:solidFill>
          </a:ln>
        </p:spPr>
        <p:style>
          <a:lnRef idx="1">
            <a:schemeClr val="accent1"/>
          </a:lnRef>
          <a:fillRef idx="0">
            <a:schemeClr val="accent1"/>
          </a:fillRef>
          <a:effectRef idx="0">
            <a:schemeClr val="accent1"/>
          </a:effectRef>
          <a:fontRef idx="minor">
            <a:schemeClr val="tx1"/>
          </a:fontRef>
        </p:style>
      </p:cxnSp>
      <p:sp>
        <p:nvSpPr>
          <p:cNvPr id="24" name="TextBox 23"/>
          <p:cNvSpPr txBox="1"/>
          <p:nvPr userDrawn="1"/>
        </p:nvSpPr>
        <p:spPr>
          <a:xfrm>
            <a:off x="0" y="58190"/>
            <a:ext cx="1524000" cy="430887"/>
          </a:xfrm>
          <a:prstGeom prst="rect">
            <a:avLst/>
          </a:prstGeom>
          <a:noFill/>
        </p:spPr>
        <p:txBody>
          <a:bodyPr wrap="square" tIns="0" bIns="0" rtlCol="0">
            <a:spAutoFit/>
          </a:bodyPr>
          <a:lstStyle/>
          <a:p>
            <a:r>
              <a:rPr lang="en-US" sz="2800" b="1" dirty="0" smtClean="0">
                <a:solidFill>
                  <a:srgbClr val="AFCEBA"/>
                </a:solidFill>
                <a:latin typeface="+mn-lt"/>
              </a:rPr>
              <a:t>Example</a:t>
            </a:r>
            <a:endParaRPr lang="en-US" sz="2800" b="1" dirty="0">
              <a:solidFill>
                <a:srgbClr val="AFCEBA"/>
              </a:solidFill>
              <a:latin typeface="+mn-lt"/>
            </a:endParaRPr>
          </a:p>
        </p:txBody>
      </p:sp>
      <p:cxnSp>
        <p:nvCxnSpPr>
          <p:cNvPr id="15" name="Straight Connector 14"/>
          <p:cNvCxnSpPr/>
          <p:nvPr userDrawn="1"/>
        </p:nvCxnSpPr>
        <p:spPr>
          <a:xfrm>
            <a:off x="0" y="6324600"/>
            <a:ext cx="9144000" cy="0"/>
          </a:xfrm>
          <a:prstGeom prst="line">
            <a:avLst/>
          </a:prstGeom>
          <a:ln w="38100">
            <a:solidFill>
              <a:srgbClr val="349C68"/>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userDrawn="1"/>
        </p:nvSpPr>
        <p:spPr>
          <a:xfrm>
            <a:off x="1255713" y="6400800"/>
            <a:ext cx="6454972" cy="276999"/>
          </a:xfrm>
          <a:prstGeom prst="rect">
            <a:avLst/>
          </a:prstGeom>
          <a:noFill/>
        </p:spPr>
        <p:txBody>
          <a:bodyPr wrap="none" rtlCol="0">
            <a:spAutoFit/>
          </a:bodyPr>
          <a:lstStyle/>
          <a:p>
            <a:r>
              <a:rPr lang="en-US" sz="1200" dirty="0" smtClean="0">
                <a:solidFill>
                  <a:schemeClr val="bg1">
                    <a:lumMod val="65000"/>
                  </a:schemeClr>
                </a:solidFill>
              </a:rPr>
              <a:t>Copyright © 2014 The McGraw-Hill Companies, Inc. </a:t>
            </a:r>
            <a:r>
              <a:rPr lang="en-US" sz="1200" dirty="0">
                <a:solidFill>
                  <a:schemeClr val="bg1">
                    <a:lumMod val="65000"/>
                  </a:schemeClr>
                </a:solidFill>
              </a:rPr>
              <a:t> </a:t>
            </a:r>
            <a:r>
              <a:rPr lang="en-US" sz="1200" dirty="0" smtClean="0">
                <a:solidFill>
                  <a:schemeClr val="bg1">
                    <a:lumMod val="65000"/>
                  </a:schemeClr>
                </a:solidFill>
              </a:rPr>
              <a:t>Permission required for reproduction or display.</a:t>
            </a:r>
            <a:endParaRPr lang="en-US" sz="1200" dirty="0">
              <a:solidFill>
                <a:schemeClr val="bg1">
                  <a:lumMod val="65000"/>
                </a:schemeClr>
              </a:solidFill>
            </a:endParaRPr>
          </a:p>
        </p:txBody>
      </p:sp>
    </p:spTree>
  </p:cSld>
  <p:clrMap bg1="lt1" tx1="dk1" bg2="lt2" tx2="dk2" accent1="accent1" accent2="accent2" accent3="accent3" accent4="accent4" accent5="accent5" accent6="accent6" hlink="hlink" folHlink="folHlink"/>
  <p:sldLayoutIdLst>
    <p:sldLayoutId id="2147489607" r:id="rId1"/>
  </p:sldLayoutIdLst>
  <p:hf hd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tileRect/>
        </a:gradFill>
        <a:effectLst/>
      </p:bgPr>
    </p:bg>
    <p:spTree>
      <p:nvGrpSpPr>
        <p:cNvPr id="1" name=""/>
        <p:cNvGrpSpPr/>
        <p:nvPr/>
      </p:nvGrpSpPr>
      <p:grpSpPr>
        <a:xfrm>
          <a:off x="0" y="0"/>
          <a:ext cx="0" cy="0"/>
          <a:chOff x="0" y="0"/>
          <a:chExt cx="0" cy="0"/>
        </a:xfrm>
      </p:grpSpPr>
      <p:pic>
        <p:nvPicPr>
          <p:cNvPr id="8" name="Picture 7" descr="McGraw-Hill Logo.jpg"/>
          <p:cNvPicPr>
            <a:picLocks noChangeAspect="1"/>
          </p:cNvPicPr>
          <p:nvPr userDrawn="1"/>
        </p:nvPicPr>
        <p:blipFill>
          <a:blip r:embed="rId3" cstate="print"/>
          <a:stretch>
            <a:fillRect/>
          </a:stretch>
        </p:blipFill>
        <p:spPr>
          <a:xfrm>
            <a:off x="0" y="6400800"/>
            <a:ext cx="914400" cy="457200"/>
          </a:xfrm>
          <a:prstGeom prst="rect">
            <a:avLst/>
          </a:prstGeom>
        </p:spPr>
      </p:pic>
      <p:sp>
        <p:nvSpPr>
          <p:cNvPr id="2" name="Rectangle 1"/>
          <p:cNvSpPr/>
          <p:nvPr userDrawn="1"/>
        </p:nvSpPr>
        <p:spPr>
          <a:xfrm>
            <a:off x="0" y="88614"/>
            <a:ext cx="2514600" cy="433714"/>
          </a:xfrm>
          <a:prstGeom prst="rect">
            <a:avLst/>
          </a:prstGeom>
          <a:solidFill>
            <a:srgbClr val="349C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cxnSp>
        <p:nvCxnSpPr>
          <p:cNvPr id="5" name="Straight Connector 4"/>
          <p:cNvCxnSpPr/>
          <p:nvPr userDrawn="1"/>
        </p:nvCxnSpPr>
        <p:spPr>
          <a:xfrm>
            <a:off x="0" y="59575"/>
            <a:ext cx="9144000" cy="0"/>
          </a:xfrm>
          <a:prstGeom prst="line">
            <a:avLst/>
          </a:prstGeom>
          <a:ln w="38100">
            <a:solidFill>
              <a:srgbClr val="349C68"/>
            </a:solidFill>
          </a:ln>
        </p:spPr>
        <p:style>
          <a:lnRef idx="1">
            <a:schemeClr val="accent1"/>
          </a:lnRef>
          <a:fillRef idx="0">
            <a:schemeClr val="accent1"/>
          </a:fillRef>
          <a:effectRef idx="0">
            <a:schemeClr val="accent1"/>
          </a:effectRef>
          <a:fontRef idx="minor">
            <a:schemeClr val="tx1"/>
          </a:fontRef>
        </p:style>
      </p:cxnSp>
      <p:sp>
        <p:nvSpPr>
          <p:cNvPr id="24" name="TextBox 23"/>
          <p:cNvSpPr txBox="1"/>
          <p:nvPr userDrawn="1"/>
        </p:nvSpPr>
        <p:spPr>
          <a:xfrm>
            <a:off x="0" y="58190"/>
            <a:ext cx="1524000" cy="430887"/>
          </a:xfrm>
          <a:prstGeom prst="rect">
            <a:avLst/>
          </a:prstGeom>
          <a:noFill/>
        </p:spPr>
        <p:txBody>
          <a:bodyPr wrap="square" tIns="0" bIns="0" rtlCol="0">
            <a:spAutoFit/>
          </a:bodyPr>
          <a:lstStyle/>
          <a:p>
            <a:r>
              <a:rPr lang="en-US" sz="2800" b="1" dirty="0" smtClean="0">
                <a:solidFill>
                  <a:srgbClr val="AFCEBA"/>
                </a:solidFill>
              </a:rPr>
              <a:t>Example</a:t>
            </a:r>
            <a:endParaRPr lang="en-US" sz="2800" b="1" dirty="0">
              <a:solidFill>
                <a:srgbClr val="AFCEBA"/>
              </a:solidFill>
            </a:endParaRPr>
          </a:p>
        </p:txBody>
      </p:sp>
      <p:cxnSp>
        <p:nvCxnSpPr>
          <p:cNvPr id="15" name="Straight Connector 14"/>
          <p:cNvCxnSpPr/>
          <p:nvPr userDrawn="1"/>
        </p:nvCxnSpPr>
        <p:spPr>
          <a:xfrm>
            <a:off x="0" y="6324600"/>
            <a:ext cx="9144000" cy="0"/>
          </a:xfrm>
          <a:prstGeom prst="line">
            <a:avLst/>
          </a:prstGeom>
          <a:ln w="38100">
            <a:solidFill>
              <a:srgbClr val="349C68"/>
            </a:solidFill>
          </a:ln>
        </p:spPr>
        <p:style>
          <a:lnRef idx="1">
            <a:schemeClr val="accent1"/>
          </a:lnRef>
          <a:fillRef idx="0">
            <a:schemeClr val="accent1"/>
          </a:fillRef>
          <a:effectRef idx="0">
            <a:schemeClr val="accent1"/>
          </a:effectRef>
          <a:fontRef idx="minor">
            <a:schemeClr val="tx1"/>
          </a:fontRef>
        </p:style>
      </p:cxnSp>
      <p:sp>
        <p:nvSpPr>
          <p:cNvPr id="3" name="TextBox 2"/>
          <p:cNvSpPr txBox="1"/>
          <p:nvPr userDrawn="1"/>
        </p:nvSpPr>
        <p:spPr>
          <a:xfrm>
            <a:off x="0" y="695980"/>
            <a:ext cx="1588897" cy="523220"/>
          </a:xfrm>
          <a:prstGeom prst="rect">
            <a:avLst/>
          </a:prstGeom>
          <a:noFill/>
        </p:spPr>
        <p:txBody>
          <a:bodyPr wrap="none" rtlCol="0">
            <a:spAutoFit/>
          </a:bodyPr>
          <a:lstStyle/>
          <a:p>
            <a:r>
              <a:rPr lang="en-US" sz="2800" b="1" u="sng" dirty="0" smtClean="0">
                <a:solidFill>
                  <a:schemeClr val="tx2">
                    <a:lumMod val="60000"/>
                    <a:lumOff val="40000"/>
                  </a:schemeClr>
                </a:solidFill>
              </a:rPr>
              <a:t> Solution </a:t>
            </a:r>
            <a:endParaRPr lang="en-US" sz="2800" b="1" u="sng" dirty="0">
              <a:solidFill>
                <a:schemeClr val="tx2">
                  <a:lumMod val="60000"/>
                  <a:lumOff val="40000"/>
                </a:schemeClr>
              </a:solidFill>
            </a:endParaRPr>
          </a:p>
        </p:txBody>
      </p:sp>
      <p:sp>
        <p:nvSpPr>
          <p:cNvPr id="9" name="Rounded Rectangle 8"/>
          <p:cNvSpPr/>
          <p:nvPr userDrawn="1"/>
        </p:nvSpPr>
        <p:spPr>
          <a:xfrm>
            <a:off x="143540" y="76200"/>
            <a:ext cx="8848060" cy="6553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userDrawn="1"/>
        </p:nvSpPr>
        <p:spPr>
          <a:xfrm>
            <a:off x="1255713" y="6400800"/>
            <a:ext cx="6454972" cy="276999"/>
          </a:xfrm>
          <a:prstGeom prst="rect">
            <a:avLst/>
          </a:prstGeom>
          <a:noFill/>
        </p:spPr>
        <p:txBody>
          <a:bodyPr wrap="none" rtlCol="0">
            <a:spAutoFit/>
          </a:bodyPr>
          <a:lstStyle/>
          <a:p>
            <a:r>
              <a:rPr lang="en-US" sz="1200" dirty="0" smtClean="0">
                <a:solidFill>
                  <a:schemeClr val="bg1">
                    <a:lumMod val="65000"/>
                  </a:schemeClr>
                </a:solidFill>
              </a:rPr>
              <a:t>Copyright © 2014 The McGraw-Hill Companies, Inc. </a:t>
            </a:r>
            <a:r>
              <a:rPr lang="en-US" sz="1200" dirty="0">
                <a:solidFill>
                  <a:schemeClr val="bg1">
                    <a:lumMod val="65000"/>
                  </a:schemeClr>
                </a:solidFill>
              </a:rPr>
              <a:t> </a:t>
            </a:r>
            <a:r>
              <a:rPr lang="en-US" sz="1200" dirty="0" smtClean="0">
                <a:solidFill>
                  <a:schemeClr val="bg1">
                    <a:lumMod val="65000"/>
                  </a:schemeClr>
                </a:solidFill>
              </a:rPr>
              <a:t>Permission required for reproduction or display.</a:t>
            </a:r>
            <a:endParaRPr lang="en-US" sz="1200" dirty="0">
              <a:solidFill>
                <a:schemeClr val="bg1">
                  <a:lumMod val="65000"/>
                </a:schemeClr>
              </a:solidFill>
            </a:endParaRPr>
          </a:p>
        </p:txBody>
      </p:sp>
    </p:spTree>
    <p:extLst>
      <p:ext uri="{BB962C8B-B14F-4D97-AF65-F5344CB8AC3E}">
        <p14:creationId xmlns:p14="http://schemas.microsoft.com/office/powerpoint/2010/main" val="3208821386"/>
      </p:ext>
    </p:extLst>
  </p:cSld>
  <p:clrMap bg1="lt1" tx1="dk1" bg2="lt2" tx2="dk2" accent1="accent1" accent2="accent2" accent3="accent3" accent4="accent4" accent5="accent5" accent6="accent6" hlink="hlink" folHlink="folHlink"/>
  <p:sldLayoutIdLst>
    <p:sldLayoutId id="2147489742" r:id="rId1"/>
  </p:sldLayoutIdLst>
  <p:hf hd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tileRect/>
        </a:gradFill>
        <a:effectLst/>
      </p:bgPr>
    </p:bg>
    <p:spTree>
      <p:nvGrpSpPr>
        <p:cNvPr id="1" name=""/>
        <p:cNvGrpSpPr/>
        <p:nvPr/>
      </p:nvGrpSpPr>
      <p:grpSpPr>
        <a:xfrm>
          <a:off x="0" y="0"/>
          <a:ext cx="0" cy="0"/>
          <a:chOff x="0" y="0"/>
          <a:chExt cx="0" cy="0"/>
        </a:xfrm>
      </p:grpSpPr>
      <p:pic>
        <p:nvPicPr>
          <p:cNvPr id="5" name="Picture 4" descr="McGraw-Hill Logo.jpg"/>
          <p:cNvPicPr>
            <a:picLocks noChangeAspect="1"/>
          </p:cNvPicPr>
          <p:nvPr userDrawn="1"/>
        </p:nvPicPr>
        <p:blipFill>
          <a:blip r:embed="rId3" cstate="print"/>
          <a:stretch>
            <a:fillRect/>
          </a:stretch>
        </p:blipFill>
        <p:spPr>
          <a:xfrm>
            <a:off x="0" y="6400800"/>
            <a:ext cx="914400" cy="457200"/>
          </a:xfrm>
          <a:prstGeom prst="rect">
            <a:avLst/>
          </a:prstGeom>
        </p:spPr>
      </p:pic>
      <p:sp>
        <p:nvSpPr>
          <p:cNvPr id="3" name="Rectangle 2"/>
          <p:cNvSpPr/>
          <p:nvPr userDrawn="1"/>
        </p:nvSpPr>
        <p:spPr>
          <a:xfrm>
            <a:off x="0" y="0"/>
            <a:ext cx="9144000" cy="6309360"/>
          </a:xfrm>
          <a:prstGeom prst="rect">
            <a:avLst/>
          </a:prstGeom>
          <a:solidFill>
            <a:srgbClr val="E2EA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31" name="Picture 23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9144000" cy="585216"/>
          </a:xfrm>
          <a:prstGeom prst="rect">
            <a:avLst/>
          </a:prstGeom>
        </p:spPr>
      </p:pic>
      <p:sp>
        <p:nvSpPr>
          <p:cNvPr id="6" name="TextBox 5"/>
          <p:cNvSpPr txBox="1"/>
          <p:nvPr userDrawn="1"/>
        </p:nvSpPr>
        <p:spPr>
          <a:xfrm>
            <a:off x="-29624" y="0"/>
            <a:ext cx="2925224" cy="584775"/>
          </a:xfrm>
          <a:prstGeom prst="rect">
            <a:avLst/>
          </a:prstGeom>
          <a:noFill/>
        </p:spPr>
        <p:txBody>
          <a:bodyPr wrap="none" rtlCol="0">
            <a:spAutoFit/>
          </a:bodyPr>
          <a:lstStyle/>
          <a:p>
            <a:r>
              <a:rPr lang="en-US" sz="3200" b="1" dirty="0" smtClean="0">
                <a:solidFill>
                  <a:srgbClr val="CCD3EA"/>
                </a:solidFill>
              </a:rPr>
              <a:t>Procedure Table</a:t>
            </a:r>
            <a:endParaRPr lang="en-US" sz="3200" b="1" dirty="0">
              <a:solidFill>
                <a:srgbClr val="CCD3EA"/>
              </a:solidFill>
            </a:endParaRPr>
          </a:p>
        </p:txBody>
      </p:sp>
      <p:sp>
        <p:nvSpPr>
          <p:cNvPr id="7" name="Rounded Rectangle 6"/>
          <p:cNvSpPr/>
          <p:nvPr userDrawn="1"/>
        </p:nvSpPr>
        <p:spPr>
          <a:xfrm>
            <a:off x="143540" y="76200"/>
            <a:ext cx="8848060" cy="6553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userDrawn="1"/>
        </p:nvSpPr>
        <p:spPr>
          <a:xfrm>
            <a:off x="1255713" y="6400800"/>
            <a:ext cx="6454972" cy="276999"/>
          </a:xfrm>
          <a:prstGeom prst="rect">
            <a:avLst/>
          </a:prstGeom>
          <a:noFill/>
        </p:spPr>
        <p:txBody>
          <a:bodyPr wrap="none" rtlCol="0">
            <a:spAutoFit/>
          </a:bodyPr>
          <a:lstStyle/>
          <a:p>
            <a:r>
              <a:rPr lang="en-US" sz="1200" dirty="0" smtClean="0">
                <a:solidFill>
                  <a:schemeClr val="bg1">
                    <a:lumMod val="65000"/>
                  </a:schemeClr>
                </a:solidFill>
              </a:rPr>
              <a:t>Copyright © 2014 The McGraw-Hill Companies, Inc. </a:t>
            </a:r>
            <a:r>
              <a:rPr lang="en-US" sz="1200" dirty="0">
                <a:solidFill>
                  <a:schemeClr val="bg1">
                    <a:lumMod val="65000"/>
                  </a:schemeClr>
                </a:solidFill>
              </a:rPr>
              <a:t> </a:t>
            </a:r>
            <a:r>
              <a:rPr lang="en-US" sz="1200" dirty="0" smtClean="0">
                <a:solidFill>
                  <a:schemeClr val="bg1">
                    <a:lumMod val="65000"/>
                  </a:schemeClr>
                </a:solidFill>
              </a:rPr>
              <a:t>Permission required for reproduction or display.</a:t>
            </a:r>
            <a:endParaRPr lang="en-US" sz="1200" dirty="0">
              <a:solidFill>
                <a:schemeClr val="bg1">
                  <a:lumMod val="65000"/>
                </a:schemeClr>
              </a:solidFill>
            </a:endParaRPr>
          </a:p>
        </p:txBody>
      </p:sp>
    </p:spTree>
  </p:cSld>
  <p:clrMap bg1="lt1" tx1="dk1" bg2="lt2" tx2="dk2" accent1="accent1" accent2="accent2" accent3="accent3" accent4="accent4" accent5="accent5" accent6="accent6" hlink="hlink" folHlink="folHlink"/>
  <p:sldLayoutIdLst>
    <p:sldLayoutId id="2147489685" r:id="rId1"/>
  </p:sldLayoutIdLst>
  <p:hf hd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tileRect/>
        </a:gradFill>
        <a:effectLst/>
      </p:bgPr>
    </p:bg>
    <p:spTree>
      <p:nvGrpSpPr>
        <p:cNvPr id="1" name=""/>
        <p:cNvGrpSpPr/>
        <p:nvPr/>
      </p:nvGrpSpPr>
      <p:grpSpPr>
        <a:xfrm>
          <a:off x="0" y="0"/>
          <a:ext cx="0" cy="0"/>
          <a:chOff x="0" y="0"/>
          <a:chExt cx="0" cy="0"/>
        </a:xfrm>
      </p:grpSpPr>
      <p:pic>
        <p:nvPicPr>
          <p:cNvPr id="5" name="Picture 4" descr="McGraw-Hill Logo.jpg"/>
          <p:cNvPicPr>
            <a:picLocks noChangeAspect="1"/>
          </p:cNvPicPr>
          <p:nvPr userDrawn="1"/>
        </p:nvPicPr>
        <p:blipFill>
          <a:blip r:embed="rId3" cstate="print"/>
          <a:stretch>
            <a:fillRect/>
          </a:stretch>
        </p:blipFill>
        <p:spPr>
          <a:xfrm>
            <a:off x="0" y="6400800"/>
            <a:ext cx="914400" cy="457200"/>
          </a:xfrm>
          <a:prstGeom prst="rect">
            <a:avLst/>
          </a:prstGeom>
        </p:spPr>
      </p:pic>
      <p:sp>
        <p:nvSpPr>
          <p:cNvPr id="2" name="Rectangle 1"/>
          <p:cNvSpPr/>
          <p:nvPr userDrawn="1"/>
        </p:nvSpPr>
        <p:spPr>
          <a:xfrm>
            <a:off x="0" y="381000"/>
            <a:ext cx="9144000" cy="5867400"/>
          </a:xfrm>
          <a:prstGeom prst="rect">
            <a:avLst/>
          </a:prstGeom>
          <a:solidFill>
            <a:srgbClr val="E4F2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 name="Straight Connector 3"/>
          <p:cNvCxnSpPr/>
          <p:nvPr userDrawn="1"/>
        </p:nvCxnSpPr>
        <p:spPr>
          <a:xfrm>
            <a:off x="0" y="381000"/>
            <a:ext cx="9144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userDrawn="1"/>
        </p:nvCxnSpPr>
        <p:spPr>
          <a:xfrm>
            <a:off x="0" y="6248400"/>
            <a:ext cx="9144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 name="Rounded Rectangle 5"/>
          <p:cNvSpPr/>
          <p:nvPr userDrawn="1"/>
        </p:nvSpPr>
        <p:spPr>
          <a:xfrm>
            <a:off x="143540" y="76200"/>
            <a:ext cx="8848060" cy="6553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19777856"/>
      </p:ext>
    </p:extLst>
  </p:cSld>
  <p:clrMap bg1="lt1" tx1="dk1" bg2="lt2" tx2="dk2" accent1="accent1" accent2="accent2" accent3="accent3" accent4="accent4" accent5="accent5" accent6="accent6" hlink="hlink" folHlink="folHlink"/>
  <p:sldLayoutIdLst>
    <p:sldLayoutId id="2147489695" r:id="rId1"/>
  </p:sldLayoutIdLst>
  <p:hf hd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tileRect/>
        </a:gradFill>
        <a:effectLst/>
      </p:bgPr>
    </p:bg>
    <p:spTree>
      <p:nvGrpSpPr>
        <p:cNvPr id="1" name=""/>
        <p:cNvGrpSpPr/>
        <p:nvPr/>
      </p:nvGrpSpPr>
      <p:grpSpPr>
        <a:xfrm>
          <a:off x="0" y="0"/>
          <a:ext cx="0" cy="0"/>
          <a:chOff x="0" y="0"/>
          <a:chExt cx="0" cy="0"/>
        </a:xfrm>
      </p:grpSpPr>
      <p:sp>
        <p:nvSpPr>
          <p:cNvPr id="5" name="Rounded Rectangle 4"/>
          <p:cNvSpPr/>
          <p:nvPr userDrawn="1"/>
        </p:nvSpPr>
        <p:spPr>
          <a:xfrm>
            <a:off x="143540" y="76200"/>
            <a:ext cx="8848060" cy="6553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McGraw-Hill Logo.jpg"/>
          <p:cNvPicPr>
            <a:picLocks noChangeAspect="1"/>
          </p:cNvPicPr>
          <p:nvPr userDrawn="1"/>
        </p:nvPicPr>
        <p:blipFill>
          <a:blip r:embed="rId3" cstate="print"/>
          <a:stretch>
            <a:fillRect/>
          </a:stretch>
        </p:blipFill>
        <p:spPr>
          <a:xfrm>
            <a:off x="0" y="6400800"/>
            <a:ext cx="914400" cy="457200"/>
          </a:xfrm>
          <a:prstGeom prst="rect">
            <a:avLst/>
          </a:prstGeom>
        </p:spPr>
      </p:pic>
      <p:sp>
        <p:nvSpPr>
          <p:cNvPr id="2" name="Rectangle 1"/>
          <p:cNvSpPr/>
          <p:nvPr userDrawn="1"/>
        </p:nvSpPr>
        <p:spPr>
          <a:xfrm>
            <a:off x="0" y="0"/>
            <a:ext cx="9144000" cy="6309360"/>
          </a:xfrm>
          <a:prstGeom prst="rect">
            <a:avLst/>
          </a:prstGeom>
          <a:solidFill>
            <a:srgbClr val="FEF2E3"/>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userDrawn="1"/>
        </p:nvSpPr>
        <p:spPr>
          <a:xfrm>
            <a:off x="0" y="0"/>
            <a:ext cx="9144000" cy="609600"/>
          </a:xfrm>
          <a:prstGeom prst="rect">
            <a:avLst/>
          </a:prstGeom>
          <a:gradFill>
            <a:gsLst>
              <a:gs pos="20000">
                <a:srgbClr val="915B1D"/>
              </a:gs>
              <a:gs pos="100000">
                <a:srgbClr val="CA6D19"/>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74908106"/>
      </p:ext>
    </p:extLst>
  </p:cSld>
  <p:clrMap bg1="lt1" tx1="dk1" bg2="lt2" tx2="dk2" accent1="accent1" accent2="accent2" accent3="accent3" accent4="accent4" accent5="accent5" accent6="accent6" hlink="hlink" folHlink="folHlink"/>
  <p:sldLayoutIdLst>
    <p:sldLayoutId id="2147489697" r:id="rId1"/>
  </p:sldLayoutIdLst>
  <p:hf hd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19.xml"/><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8" Type="http://schemas.openxmlformats.org/officeDocument/2006/relationships/oleObject" Target="../embeddings/oleObject3.bin"/><Relationship Id="rId3" Type="http://schemas.openxmlformats.org/officeDocument/2006/relationships/notesSlide" Target="../notesSlides/notesSlide9.xml"/><Relationship Id="rId7" Type="http://schemas.openxmlformats.org/officeDocument/2006/relationships/image" Target="../media/image10.wmf"/><Relationship Id="rId2" Type="http://schemas.openxmlformats.org/officeDocument/2006/relationships/slideLayout" Target="../slideLayouts/slideLayout31.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9.wmf"/><Relationship Id="rId4" Type="http://schemas.openxmlformats.org/officeDocument/2006/relationships/oleObject" Target="../embeddings/oleObject1.bin"/><Relationship Id="rId9" Type="http://schemas.openxmlformats.org/officeDocument/2006/relationships/image" Target="../media/image11.wmf"/></Relationships>
</file>

<file path=ppt/slides/_rels/slide100.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31.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80.xml"/><Relationship Id="rId1" Type="http://schemas.openxmlformats.org/officeDocument/2006/relationships/slideLayout" Target="../slideLayouts/slideLayout31.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31.xml"/></Relationships>
</file>

<file path=ppt/slides/_rels/slide10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82.xml"/><Relationship Id="rId1" Type="http://schemas.openxmlformats.org/officeDocument/2006/relationships/slideLayout" Target="../slideLayouts/slideLayout31.xml"/></Relationships>
</file>

<file path=ppt/slides/_rels/slide105.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83.xml"/><Relationship Id="rId1" Type="http://schemas.openxmlformats.org/officeDocument/2006/relationships/slideLayout" Target="../slideLayouts/slideLayout31.xml"/><Relationship Id="rId4" Type="http://schemas.openxmlformats.org/officeDocument/2006/relationships/image" Target="../media/image84.png"/></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14.xml"/></Relationships>
</file>

<file path=ppt/slides/_rels/slide107.xml.rels><?xml version="1.0" encoding="UTF-8" standalone="yes"?>
<Relationships xmlns="http://schemas.openxmlformats.org/package/2006/relationships"><Relationship Id="rId3" Type="http://schemas.openxmlformats.org/officeDocument/2006/relationships/notesSlide" Target="../notesSlides/notesSlide85.xml"/><Relationship Id="rId7" Type="http://schemas.openxmlformats.org/officeDocument/2006/relationships/image" Target="../media/image86.wmf"/><Relationship Id="rId2" Type="http://schemas.openxmlformats.org/officeDocument/2006/relationships/slideLayout" Target="../slideLayouts/slideLayout14.xml"/><Relationship Id="rId1" Type="http://schemas.openxmlformats.org/officeDocument/2006/relationships/vmlDrawing" Target="../drawings/vmlDrawing10.vml"/><Relationship Id="rId6" Type="http://schemas.openxmlformats.org/officeDocument/2006/relationships/oleObject" Target="../embeddings/oleObject17.bin"/><Relationship Id="rId5" Type="http://schemas.openxmlformats.org/officeDocument/2006/relationships/image" Target="../media/image85.wmf"/><Relationship Id="rId4" Type="http://schemas.openxmlformats.org/officeDocument/2006/relationships/oleObject" Target="../embeddings/oleObject16.bin"/></Relationships>
</file>

<file path=ppt/slides/_rels/slide108.xml.rels><?xml version="1.0" encoding="UTF-8" standalone="yes"?>
<Relationships xmlns="http://schemas.openxmlformats.org/package/2006/relationships"><Relationship Id="rId3" Type="http://schemas.openxmlformats.org/officeDocument/2006/relationships/notesSlide" Target="../notesSlides/notesSlide86.xml"/><Relationship Id="rId7" Type="http://schemas.openxmlformats.org/officeDocument/2006/relationships/image" Target="../media/image88.wmf"/><Relationship Id="rId2" Type="http://schemas.openxmlformats.org/officeDocument/2006/relationships/slideLayout" Target="../slideLayouts/slideLayout31.xml"/><Relationship Id="rId1" Type="http://schemas.openxmlformats.org/officeDocument/2006/relationships/vmlDrawing" Target="../drawings/vmlDrawing11.vml"/><Relationship Id="rId6" Type="http://schemas.openxmlformats.org/officeDocument/2006/relationships/oleObject" Target="../embeddings/oleObject19.bin"/><Relationship Id="rId5" Type="http://schemas.openxmlformats.org/officeDocument/2006/relationships/image" Target="../media/image87.wmf"/><Relationship Id="rId4" Type="http://schemas.openxmlformats.org/officeDocument/2006/relationships/oleObject" Target="../embeddings/oleObject18.bin"/></Relationships>
</file>

<file path=ppt/slides/_rels/slide10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87.xml"/><Relationship Id="rId1" Type="http://schemas.openxmlformats.org/officeDocument/2006/relationships/slideLayout" Target="../slideLayouts/slideLayout3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14.xml"/></Relationships>
</file>

<file path=ppt/slides/_rels/slide111.xml.rels><?xml version="1.0" encoding="UTF-8" standalone="yes"?>
<Relationships xmlns="http://schemas.openxmlformats.org/package/2006/relationships"><Relationship Id="rId3" Type="http://schemas.openxmlformats.org/officeDocument/2006/relationships/notesSlide" Target="../notesSlides/notesSlide89.xml"/><Relationship Id="rId7" Type="http://schemas.openxmlformats.org/officeDocument/2006/relationships/image" Target="../media/image91.wmf"/><Relationship Id="rId2" Type="http://schemas.openxmlformats.org/officeDocument/2006/relationships/slideLayout" Target="../slideLayouts/slideLayout14.xml"/><Relationship Id="rId1" Type="http://schemas.openxmlformats.org/officeDocument/2006/relationships/vmlDrawing" Target="../drawings/vmlDrawing12.vml"/><Relationship Id="rId6" Type="http://schemas.openxmlformats.org/officeDocument/2006/relationships/oleObject" Target="../embeddings/oleObject21.bin"/><Relationship Id="rId5" Type="http://schemas.openxmlformats.org/officeDocument/2006/relationships/image" Target="../media/image90.wmf"/><Relationship Id="rId4" Type="http://schemas.openxmlformats.org/officeDocument/2006/relationships/oleObject" Target="../embeddings/oleObject20.bin"/></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14.xml"/></Relationships>
</file>

<file path=ppt/slides/_rels/slide113.xml.rels><?xml version="1.0" encoding="UTF-8" standalone="yes"?>
<Relationships xmlns="http://schemas.openxmlformats.org/package/2006/relationships"><Relationship Id="rId8" Type="http://schemas.openxmlformats.org/officeDocument/2006/relationships/oleObject" Target="../embeddings/oleObject24.bin"/><Relationship Id="rId3" Type="http://schemas.openxmlformats.org/officeDocument/2006/relationships/notesSlide" Target="../notesSlides/notesSlide91.xml"/><Relationship Id="rId7" Type="http://schemas.openxmlformats.org/officeDocument/2006/relationships/image" Target="../media/image93.wmf"/><Relationship Id="rId2" Type="http://schemas.openxmlformats.org/officeDocument/2006/relationships/slideLayout" Target="../slideLayouts/slideLayout14.xml"/><Relationship Id="rId1" Type="http://schemas.openxmlformats.org/officeDocument/2006/relationships/vmlDrawing" Target="../drawings/vmlDrawing13.vml"/><Relationship Id="rId6" Type="http://schemas.openxmlformats.org/officeDocument/2006/relationships/oleObject" Target="../embeddings/oleObject23.bin"/><Relationship Id="rId5" Type="http://schemas.openxmlformats.org/officeDocument/2006/relationships/image" Target="../media/image92.wmf"/><Relationship Id="rId4" Type="http://schemas.openxmlformats.org/officeDocument/2006/relationships/oleObject" Target="../embeddings/oleObject22.bin"/><Relationship Id="rId9" Type="http://schemas.openxmlformats.org/officeDocument/2006/relationships/image" Target="../media/image94.wmf"/></Relationships>
</file>

<file path=ppt/slides/_rels/slide114.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14.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31.xml"/></Relationships>
</file>

<file path=ppt/slides/_rels/slide116.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31.xml"/></Relationships>
</file>

<file path=ppt/slides/_rels/slide117.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93.xml"/><Relationship Id="rId1" Type="http://schemas.openxmlformats.org/officeDocument/2006/relationships/slideLayout" Target="../slideLayouts/slideLayout31.xml"/></Relationships>
</file>

<file path=ppt/slides/_rels/slide118.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94.xml"/><Relationship Id="rId1" Type="http://schemas.openxmlformats.org/officeDocument/2006/relationships/slideLayout" Target="../slideLayouts/slideLayout14.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20.xml.rels><?xml version="1.0" encoding="UTF-8" standalone="yes"?>
<Relationships xmlns="http://schemas.openxmlformats.org/package/2006/relationships"><Relationship Id="rId8" Type="http://schemas.openxmlformats.org/officeDocument/2006/relationships/oleObject" Target="../embeddings/oleObject27.bin"/><Relationship Id="rId3" Type="http://schemas.openxmlformats.org/officeDocument/2006/relationships/notesSlide" Target="../notesSlides/notesSlide96.xml"/><Relationship Id="rId7" Type="http://schemas.openxmlformats.org/officeDocument/2006/relationships/image" Target="../media/image100.wmf"/><Relationship Id="rId2" Type="http://schemas.openxmlformats.org/officeDocument/2006/relationships/slideLayout" Target="../slideLayouts/slideLayout14.xml"/><Relationship Id="rId1" Type="http://schemas.openxmlformats.org/officeDocument/2006/relationships/vmlDrawing" Target="../drawings/vmlDrawing14.vml"/><Relationship Id="rId6" Type="http://schemas.openxmlformats.org/officeDocument/2006/relationships/oleObject" Target="../embeddings/oleObject26.bin"/><Relationship Id="rId5" Type="http://schemas.openxmlformats.org/officeDocument/2006/relationships/image" Target="../media/image99.wmf"/><Relationship Id="rId4" Type="http://schemas.openxmlformats.org/officeDocument/2006/relationships/oleObject" Target="../embeddings/oleObject25.bin"/><Relationship Id="rId9" Type="http://schemas.openxmlformats.org/officeDocument/2006/relationships/image" Target="../media/image101.wmf"/></Relationships>
</file>

<file path=ppt/slides/_rels/slide121.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97.xml"/><Relationship Id="rId1" Type="http://schemas.openxmlformats.org/officeDocument/2006/relationships/slideLayout" Target="../slideLayouts/slideLayout31.xml"/></Relationships>
</file>

<file path=ppt/slides/_rels/slide122.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98.xml"/><Relationship Id="rId1" Type="http://schemas.openxmlformats.org/officeDocument/2006/relationships/slideLayout" Target="../slideLayouts/slideLayout31.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31.xml"/></Relationships>
</file>

<file path=ppt/slides/_rels/slide124.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100.xml"/><Relationship Id="rId1" Type="http://schemas.openxmlformats.org/officeDocument/2006/relationships/slideLayout" Target="../slideLayouts/slideLayout31.xml"/></Relationships>
</file>

<file path=ppt/slides/_rels/slide125.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101.xml"/><Relationship Id="rId1" Type="http://schemas.openxmlformats.org/officeDocument/2006/relationships/slideLayout" Target="../slideLayouts/slideLayout31.xml"/></Relationships>
</file>

<file path=ppt/slides/_rels/slide126.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31.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8.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31.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3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14.xml"/></Relationships>
</file>

<file path=ppt/slides/_rels/slide131.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104.xml"/><Relationship Id="rId1" Type="http://schemas.openxmlformats.org/officeDocument/2006/relationships/slideLayout" Target="../slideLayouts/slideLayout14.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14.xml"/></Relationships>
</file>

<file path=ppt/slides/_rels/slide133.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106.xml"/><Relationship Id="rId1" Type="http://schemas.openxmlformats.org/officeDocument/2006/relationships/slideLayout" Target="../slideLayouts/slideLayout14.xml"/></Relationships>
</file>

<file path=ppt/slides/_rels/slide134.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14.xml"/></Relationships>
</file>

<file path=ppt/slides/_rels/slide135.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31.xml"/></Relationships>
</file>

<file path=ppt/slides/_rels/slide136.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14.xml"/></Relationships>
</file>

<file path=ppt/slides/_rels/slide137.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14.xml"/></Relationships>
</file>

<file path=ppt/slides/_rels/slide138.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14.xml"/><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4.xml"/><Relationship Id="rId1" Type="http://schemas.openxmlformats.org/officeDocument/2006/relationships/vmlDrawing" Target="../drawings/vmlDrawing2.vml"/><Relationship Id="rId5" Type="http://schemas.openxmlformats.org/officeDocument/2006/relationships/image" Target="../media/image19.wmf"/><Relationship Id="rId4" Type="http://schemas.openxmlformats.org/officeDocument/2006/relationships/oleObject" Target="../embeddings/oleObject4.bin"/></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3.xml"/><Relationship Id="rId1" Type="http://schemas.openxmlformats.org/officeDocument/2006/relationships/slideLayout" Target="../slideLayouts/slideLayout31.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7.xml"/><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14.xml"/><Relationship Id="rId1" Type="http://schemas.openxmlformats.org/officeDocument/2006/relationships/vmlDrawing" Target="../drawings/vmlDrawing3.vml"/><Relationship Id="rId5" Type="http://schemas.openxmlformats.org/officeDocument/2006/relationships/image" Target="../media/image21.wmf"/><Relationship Id="rId4" Type="http://schemas.openxmlformats.org/officeDocument/2006/relationships/oleObject" Target="../embeddings/oleObject5.bin"/></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0.xml"/><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1.xml"/><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2.xml"/><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4.xml"/><Relationship Id="rId7" Type="http://schemas.openxmlformats.org/officeDocument/2006/relationships/image" Target="../media/image26.wmf"/><Relationship Id="rId2" Type="http://schemas.openxmlformats.org/officeDocument/2006/relationships/slideLayout" Target="../slideLayouts/slideLayout14.xml"/><Relationship Id="rId1" Type="http://schemas.openxmlformats.org/officeDocument/2006/relationships/vmlDrawing" Target="../drawings/vmlDrawing4.vml"/><Relationship Id="rId6" Type="http://schemas.openxmlformats.org/officeDocument/2006/relationships/oleObject" Target="../embeddings/oleObject7.bin"/><Relationship Id="rId5" Type="http://schemas.openxmlformats.org/officeDocument/2006/relationships/image" Target="../media/image25.wmf"/><Relationship Id="rId4" Type="http://schemas.openxmlformats.org/officeDocument/2006/relationships/oleObject" Target="../embeddings/oleObject6.bin"/></Relationships>
</file>

<file path=ppt/slides/_rels/slide3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5.xml"/><Relationship Id="rId1" Type="http://schemas.openxmlformats.org/officeDocument/2006/relationships/slideLayout" Target="../slideLayouts/slideLayout31.xml"/></Relationships>
</file>

<file path=ppt/slides/_rels/slide3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1.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9.xml"/><Relationship Id="rId1" Type="http://schemas.openxmlformats.org/officeDocument/2006/relationships/tags" Target="../tags/tag2.xml"/></Relationships>
</file>

<file path=ppt/slides/_rels/slide4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1.xml"/></Relationships>
</file>

<file path=ppt/slides/_rels/slide4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1.xml"/></Relationships>
</file>

<file path=ppt/slides/_rels/slide4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6.xml"/><Relationship Id="rId1" Type="http://schemas.openxmlformats.org/officeDocument/2006/relationships/slideLayout" Target="../slideLayouts/slideLayout31.xml"/></Relationships>
</file>

<file path=ppt/slides/_rels/slide4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1.xml"/></Relationships>
</file>

<file path=ppt/slides/_rels/slide44.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image" Target="../media/image32.png"/><Relationship Id="rId1" Type="http://schemas.openxmlformats.org/officeDocument/2006/relationships/slideLayout" Target="../slideLayouts/slideLayout3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7.xml"/><Relationship Id="rId1" Type="http://schemas.openxmlformats.org/officeDocument/2006/relationships/slideLayout" Target="../slideLayouts/slideLayout31.xml"/></Relationships>
</file>

<file path=ppt/slides/_rels/slide4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8.xml"/><Relationship Id="rId1" Type="http://schemas.openxmlformats.org/officeDocument/2006/relationships/slideLayout" Target="../slideLayouts/slideLayout31.xml"/></Relationships>
</file>

<file path=ppt/slides/_rels/slide4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9.xml"/><Relationship Id="rId1" Type="http://schemas.openxmlformats.org/officeDocument/2006/relationships/slideLayout" Target="../slideLayouts/slideLayout31.xml"/><Relationship Id="rId4" Type="http://schemas.openxmlformats.org/officeDocument/2006/relationships/image" Target="../media/image37.png"/></Relationships>
</file>

<file path=ppt/slides/_rels/slide4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0.xml"/><Relationship Id="rId1" Type="http://schemas.openxmlformats.org/officeDocument/2006/relationships/slideLayout" Target="../slideLayouts/slideLayout31.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30.xml"/><Relationship Id="rId1" Type="http://schemas.openxmlformats.org/officeDocument/2006/relationships/tags" Target="../tags/tag3.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31.xml"/><Relationship Id="rId1" Type="http://schemas.openxmlformats.org/officeDocument/2006/relationships/vmlDrawing" Target="../drawings/vmlDrawing5.vml"/><Relationship Id="rId5" Type="http://schemas.openxmlformats.org/officeDocument/2006/relationships/image" Target="../media/image39.wmf"/><Relationship Id="rId4" Type="http://schemas.openxmlformats.org/officeDocument/2006/relationships/oleObject" Target="../embeddings/oleObject8.bin"/></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4.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4.xml"/></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44.xml"/><Relationship Id="rId7" Type="http://schemas.openxmlformats.org/officeDocument/2006/relationships/image" Target="../media/image41.wmf"/><Relationship Id="rId2" Type="http://schemas.openxmlformats.org/officeDocument/2006/relationships/slideLayout" Target="../slideLayouts/slideLayout14.xml"/><Relationship Id="rId1" Type="http://schemas.openxmlformats.org/officeDocument/2006/relationships/vmlDrawing" Target="../drawings/vmlDrawing6.vml"/><Relationship Id="rId6" Type="http://schemas.openxmlformats.org/officeDocument/2006/relationships/oleObject" Target="../embeddings/oleObject10.bin"/><Relationship Id="rId5" Type="http://schemas.openxmlformats.org/officeDocument/2006/relationships/image" Target="../media/image40.wmf"/><Relationship Id="rId4" Type="http://schemas.openxmlformats.org/officeDocument/2006/relationships/oleObject" Target="../embeddings/oleObject9.bin"/></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4.xml"/></Relationships>
</file>

<file path=ppt/slides/_rels/slide5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7.xml"/><Relationship Id="rId1" Type="http://schemas.openxmlformats.org/officeDocument/2006/relationships/slideLayout" Target="../slideLayouts/slideLayout33.xml"/></Relationships>
</file>

<file path=ppt/slides/_rels/slide5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32.xml"/><Relationship Id="rId5" Type="http://schemas.openxmlformats.org/officeDocument/2006/relationships/image" Target="../media/image46.PNG"/><Relationship Id="rId4" Type="http://schemas.openxmlformats.org/officeDocument/2006/relationships/image" Target="../media/image45.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4.xml"/></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49.xml"/><Relationship Id="rId7" Type="http://schemas.openxmlformats.org/officeDocument/2006/relationships/image" Target="../media/image48.wmf"/><Relationship Id="rId2" Type="http://schemas.openxmlformats.org/officeDocument/2006/relationships/slideLayout" Target="../slideLayouts/slideLayout14.xml"/><Relationship Id="rId1" Type="http://schemas.openxmlformats.org/officeDocument/2006/relationships/vmlDrawing" Target="../drawings/vmlDrawing7.vml"/><Relationship Id="rId6" Type="http://schemas.openxmlformats.org/officeDocument/2006/relationships/oleObject" Target="../embeddings/oleObject12.bin"/><Relationship Id="rId5" Type="http://schemas.openxmlformats.org/officeDocument/2006/relationships/image" Target="../media/image47.wmf"/><Relationship Id="rId4" Type="http://schemas.openxmlformats.org/officeDocument/2006/relationships/oleObject" Target="../embeddings/oleObject11.bin"/></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0.xml"/><Relationship Id="rId1" Type="http://schemas.openxmlformats.org/officeDocument/2006/relationships/slideLayout" Target="../slideLayouts/slideLayout33.xml"/><Relationship Id="rId4" Type="http://schemas.openxmlformats.org/officeDocument/2006/relationships/image" Target="../media/image50.png"/></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3.xml"/></Relationships>
</file>

<file path=ppt/slides/_rels/slide6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2.xml"/><Relationship Id="rId1" Type="http://schemas.openxmlformats.org/officeDocument/2006/relationships/slideLayout" Target="../slideLayouts/slideLayout3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4.xml"/></Relationships>
</file>

<file path=ppt/slides/_rels/slide6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4.xml"/><Relationship Id="rId1" Type="http://schemas.openxmlformats.org/officeDocument/2006/relationships/slideLayout" Target="../slideLayouts/slideLayout14.xml"/><Relationship Id="rId4" Type="http://schemas.openxmlformats.org/officeDocument/2006/relationships/image" Target="../media/image53.png"/></Relationships>
</file>

<file path=ppt/slides/_rels/slide6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5.xml"/><Relationship Id="rId1" Type="http://schemas.openxmlformats.org/officeDocument/2006/relationships/slideLayout" Target="../slideLayouts/slideLayout14.xml"/><Relationship Id="rId4" Type="http://schemas.openxmlformats.org/officeDocument/2006/relationships/image" Target="../media/image55.png"/></Relationships>
</file>

<file path=ppt/slides/_rels/slide6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6.xml"/><Relationship Id="rId1" Type="http://schemas.openxmlformats.org/officeDocument/2006/relationships/slideLayout" Target="../slideLayouts/slideLayout14.xml"/></Relationships>
</file>

<file path=ppt/slides/_rels/slide6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7.xml"/><Relationship Id="rId1" Type="http://schemas.openxmlformats.org/officeDocument/2006/relationships/slideLayout" Target="../slideLayouts/slideLayout14.xml"/></Relationships>
</file>

<file path=ppt/slides/_rels/slide6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8.xml"/><Relationship Id="rId1" Type="http://schemas.openxmlformats.org/officeDocument/2006/relationships/slideLayout" Target="../slideLayouts/slideLayout14.xml"/></Relationships>
</file>

<file path=ppt/slides/_rels/slide6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9.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1.xml"/></Relationships>
</file>

<file path=ppt/slides/_rels/slide7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60.xml"/><Relationship Id="rId1" Type="http://schemas.openxmlformats.org/officeDocument/2006/relationships/slideLayout" Target="../slideLayouts/slideLayout14.xml"/></Relationships>
</file>

<file path=ppt/slides/_rels/slide7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61.xml"/><Relationship Id="rId1" Type="http://schemas.openxmlformats.org/officeDocument/2006/relationships/slideLayout" Target="../slideLayouts/slideLayout14.xml"/></Relationships>
</file>

<file path=ppt/slides/_rels/slide7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62.xml"/><Relationship Id="rId1" Type="http://schemas.openxmlformats.org/officeDocument/2006/relationships/slideLayout" Target="../slideLayouts/slideLayout31.xml"/></Relationships>
</file>

<file path=ppt/slides/_rels/slide7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63.xml"/><Relationship Id="rId1" Type="http://schemas.openxmlformats.org/officeDocument/2006/relationships/slideLayout" Target="../slideLayouts/slideLayout31.xml"/></Relationships>
</file>

<file path=ppt/slides/_rels/slide7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64.xml"/><Relationship Id="rId1" Type="http://schemas.openxmlformats.org/officeDocument/2006/relationships/slideLayout" Target="../slideLayouts/slideLayout33.xml"/></Relationships>
</file>

<file path=ppt/slides/_rels/slide7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65.xml"/><Relationship Id="rId1" Type="http://schemas.openxmlformats.org/officeDocument/2006/relationships/slideLayout" Target="../slideLayouts/slideLayout33.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4.xml"/></Relationships>
</file>

<file path=ppt/slides/_rels/slide77.xml.rels><?xml version="1.0" encoding="UTF-8" standalone="yes"?>
<Relationships xmlns="http://schemas.openxmlformats.org/package/2006/relationships"><Relationship Id="rId3" Type="http://schemas.openxmlformats.org/officeDocument/2006/relationships/notesSlide" Target="../notesSlides/notesSlide67.xml"/><Relationship Id="rId7" Type="http://schemas.openxmlformats.org/officeDocument/2006/relationships/image" Target="../media/image67.wmf"/><Relationship Id="rId2" Type="http://schemas.openxmlformats.org/officeDocument/2006/relationships/slideLayout" Target="../slideLayouts/slideLayout14.xml"/><Relationship Id="rId1" Type="http://schemas.openxmlformats.org/officeDocument/2006/relationships/vmlDrawing" Target="../drawings/vmlDrawing8.vml"/><Relationship Id="rId6" Type="http://schemas.openxmlformats.org/officeDocument/2006/relationships/oleObject" Target="../embeddings/oleObject14.bin"/><Relationship Id="rId5" Type="http://schemas.openxmlformats.org/officeDocument/2006/relationships/image" Target="../media/image66.wmf"/><Relationship Id="rId4" Type="http://schemas.openxmlformats.org/officeDocument/2006/relationships/oleObject" Target="../embeddings/oleObject13.bin"/></Relationships>
</file>

<file path=ppt/slides/_rels/slide78.xml.rels><?xml version="1.0" encoding="UTF-8" standalone="yes"?>
<Relationships xmlns="http://schemas.openxmlformats.org/package/2006/relationships"><Relationship Id="rId3" Type="http://schemas.openxmlformats.org/officeDocument/2006/relationships/notesSlide" Target="../notesSlides/notesSlide68.xml"/><Relationship Id="rId2" Type="http://schemas.openxmlformats.org/officeDocument/2006/relationships/slideLayout" Target="../slideLayouts/slideLayout33.xml"/><Relationship Id="rId1" Type="http://schemas.openxmlformats.org/officeDocument/2006/relationships/vmlDrawing" Target="../drawings/vmlDrawing9.vml"/><Relationship Id="rId5" Type="http://schemas.openxmlformats.org/officeDocument/2006/relationships/image" Target="../media/image68.wmf"/><Relationship Id="rId4" Type="http://schemas.openxmlformats.org/officeDocument/2006/relationships/oleObject" Target="../embeddings/oleObject15.bin"/></Relationships>
</file>

<file path=ppt/slides/_rels/slide7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69.xml"/><Relationship Id="rId1" Type="http://schemas.openxmlformats.org/officeDocument/2006/relationships/slideLayout" Target="../slideLayouts/slideLayout3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8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70.xml"/><Relationship Id="rId1" Type="http://schemas.openxmlformats.org/officeDocument/2006/relationships/slideLayout" Target="../slideLayouts/slideLayout33.xml"/><Relationship Id="rId4" Type="http://schemas.openxmlformats.org/officeDocument/2006/relationships/image" Target="../media/image71.png"/></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34.xml"/></Relationships>
</file>

<file path=ppt/slides/_rels/slide8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72.xml"/><Relationship Id="rId1" Type="http://schemas.openxmlformats.org/officeDocument/2006/relationships/slideLayout" Target="../slideLayouts/slideLayout34.xml"/></Relationships>
</file>

<file path=ppt/slides/_rels/slide8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73.xml"/><Relationship Id="rId1" Type="http://schemas.openxmlformats.org/officeDocument/2006/relationships/slideLayout" Target="../slideLayouts/slideLayout34.xml"/></Relationships>
</file>

<file path=ppt/slides/_rels/slide8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74.xml"/><Relationship Id="rId1" Type="http://schemas.openxmlformats.org/officeDocument/2006/relationships/slideLayout" Target="../slideLayouts/slideLayout34.xml"/><Relationship Id="rId4" Type="http://schemas.openxmlformats.org/officeDocument/2006/relationships/image" Target="../media/image75.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7.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14.xml"/></Relationships>
</file>

<file path=ppt/slides/_rels/slide88.xml.rels><?xml version="1.0" encoding="UTF-8" standalone="yes"?>
<Relationships xmlns="http://schemas.openxmlformats.org/package/2006/relationships"><Relationship Id="rId2" Type="http://schemas.openxmlformats.org/officeDocument/2006/relationships/image" Target="../media/image530.png"/><Relationship Id="rId1" Type="http://schemas.openxmlformats.org/officeDocument/2006/relationships/slideLayout" Target="../slideLayouts/slideLayout14.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90.xml.rels><?xml version="1.0" encoding="UTF-8" standalone="yes"?>
<Relationships xmlns="http://schemas.openxmlformats.org/package/2006/relationships"><Relationship Id="rId2" Type="http://schemas.openxmlformats.org/officeDocument/2006/relationships/image" Target="../media/image540.png"/><Relationship Id="rId1" Type="http://schemas.openxmlformats.org/officeDocument/2006/relationships/slideLayout" Target="../slideLayouts/slideLayout14.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4.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4.xml"/></Relationships>
</file>

<file path=ppt/slides/_rels/slide9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77.xml"/><Relationship Id="rId1" Type="http://schemas.openxmlformats.org/officeDocument/2006/relationships/slideLayout" Target="../slideLayouts/slideLayout34.xml"/></Relationships>
</file>

<file path=ppt/slides/_rels/slide9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78.xml"/><Relationship Id="rId1" Type="http://schemas.openxmlformats.org/officeDocument/2006/relationships/slideLayout" Target="../slideLayouts/slideLayout34.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34.xml"/></Relationships>
</file>

<file path=ppt/slides/_rels/slide99.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3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 y="-9100"/>
            <a:ext cx="7000874" cy="2143124"/>
          </a:xfrm>
          <a:prstGeom prst="rect">
            <a:avLst/>
          </a:prstGeom>
        </p:spPr>
      </p:pic>
      <p:sp>
        <p:nvSpPr>
          <p:cNvPr id="3" name="Rectangle 2"/>
          <p:cNvSpPr/>
          <p:nvPr/>
        </p:nvSpPr>
        <p:spPr>
          <a:xfrm>
            <a:off x="749532" y="2362200"/>
            <a:ext cx="7725192" cy="1754326"/>
          </a:xfrm>
          <a:prstGeom prst="rect">
            <a:avLst/>
          </a:prstGeom>
          <a:noFill/>
        </p:spPr>
        <p:txBody>
          <a:bodyPr wrap="none" lIns="91440" tIns="45720" rIns="91440" bIns="45720">
            <a:spAutoFit/>
          </a:bodyPr>
          <a:lstStyle/>
          <a:p>
            <a:pPr algn="ctr"/>
            <a:r>
              <a:rPr lang="en-US" sz="5400" b="1" dirty="0" smtClean="0">
                <a:ln w="19050">
                  <a:solidFill>
                    <a:schemeClr val="tx2">
                      <a:tint val="1000"/>
                    </a:schemeClr>
                  </a:solidFill>
                  <a:prstDash val="solid"/>
                </a:ln>
                <a:solidFill>
                  <a:srgbClr val="660066"/>
                </a:solidFill>
                <a:effectLst>
                  <a:outerShdw blurRad="50000" dist="50800" dir="7500000" algn="tl">
                    <a:srgbClr val="000000">
                      <a:shade val="5000"/>
                      <a:alpha val="35000"/>
                    </a:srgbClr>
                  </a:outerShdw>
                </a:effectLst>
                <a:latin typeface="Helvetica" panose="020B0604020202020204" pitchFamily="34" charset="0"/>
                <a:cs typeface="Helvetica" panose="020B0604020202020204" pitchFamily="34" charset="0"/>
              </a:rPr>
              <a:t>CSC 1706</a:t>
            </a:r>
          </a:p>
          <a:p>
            <a:pPr algn="ctr"/>
            <a:r>
              <a:rPr lang="en-US" sz="5400" b="1" dirty="0" smtClean="0">
                <a:ln w="19050">
                  <a:solidFill>
                    <a:schemeClr val="tx2">
                      <a:tint val="1000"/>
                    </a:schemeClr>
                  </a:solidFill>
                  <a:prstDash val="solid"/>
                </a:ln>
                <a:solidFill>
                  <a:srgbClr val="660066"/>
                </a:solidFill>
                <a:effectLst>
                  <a:outerShdw blurRad="50000" dist="50800" dir="7500000" algn="tl">
                    <a:srgbClr val="000000">
                      <a:shade val="5000"/>
                      <a:alpha val="35000"/>
                    </a:srgbClr>
                  </a:outerShdw>
                </a:effectLst>
                <a:latin typeface="Helvetica" panose="020B0604020202020204" pitchFamily="34" charset="0"/>
                <a:cs typeface="Helvetica" panose="020B0604020202020204" pitchFamily="34" charset="0"/>
              </a:rPr>
              <a:t>Probability &amp; Statistics</a:t>
            </a:r>
            <a:endParaRPr lang="en-US" sz="5400" b="1" dirty="0">
              <a:ln w="19050">
                <a:solidFill>
                  <a:schemeClr val="tx2">
                    <a:tint val="1000"/>
                  </a:schemeClr>
                </a:solidFill>
                <a:prstDash val="solid"/>
              </a:ln>
              <a:solidFill>
                <a:srgbClr val="660066"/>
              </a:solidFill>
              <a:effectLst>
                <a:outerShdw blurRad="50000" dist="50800" dir="7500000" algn="tl">
                  <a:srgbClr val="000000">
                    <a:shade val="5000"/>
                    <a:alpha val="35000"/>
                  </a:srgbClr>
                </a:outerShdw>
              </a:effectLst>
              <a:latin typeface="Helvetica" panose="020B0604020202020204" pitchFamily="34" charset="0"/>
              <a:cs typeface="Helvetica" panose="020B0604020202020204" pitchFamily="34" charset="0"/>
            </a:endParaRPr>
          </a:p>
        </p:txBody>
      </p:sp>
      <p:sp>
        <p:nvSpPr>
          <p:cNvPr id="4" name="Rectangle 3"/>
          <p:cNvSpPr/>
          <p:nvPr/>
        </p:nvSpPr>
        <p:spPr>
          <a:xfrm>
            <a:off x="4429006" y="4473476"/>
            <a:ext cx="4401243" cy="2308324"/>
          </a:xfrm>
          <a:prstGeom prst="rect">
            <a:avLst/>
          </a:prstGeom>
        </p:spPr>
        <p:txBody>
          <a:bodyPr wrap="square">
            <a:spAutoFit/>
          </a:bodyPr>
          <a:lstStyle/>
          <a:p>
            <a:pPr algn="ct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en-GB" sz="2400" b="1" dirty="0" err="1" smtClean="0">
                <a:solidFill>
                  <a:srgbClr val="0000FF"/>
                </a:solidFill>
                <a:effectLst>
                  <a:outerShdw blurRad="38100" dist="38100" dir="2700000" algn="tl">
                    <a:srgbClr val="000000">
                      <a:alpha val="43137"/>
                    </a:srgbClr>
                  </a:outerShdw>
                </a:effectLst>
                <a:latin typeface="Baskerville Old Face" panose="02020602080505020303" pitchFamily="18" charset="0"/>
                <a:ea typeface="SimSun" charset="0"/>
                <a:cs typeface="SimSun" charset="0"/>
              </a:rPr>
              <a:t>Dr.</a:t>
            </a:r>
            <a:r>
              <a:rPr lang="en-GB" sz="2400" b="1" dirty="0" smtClean="0">
                <a:solidFill>
                  <a:srgbClr val="0000FF"/>
                </a:solidFill>
                <a:effectLst>
                  <a:outerShdw blurRad="38100" dist="38100" dir="2700000" algn="tl">
                    <a:srgbClr val="000000">
                      <a:alpha val="43137"/>
                    </a:srgbClr>
                  </a:outerShdw>
                </a:effectLst>
                <a:latin typeface="Baskerville Old Face" panose="02020602080505020303" pitchFamily="18" charset="0"/>
                <a:ea typeface="SimSun" charset="0"/>
                <a:cs typeface="SimSun" charset="0"/>
              </a:rPr>
              <a:t> </a:t>
            </a:r>
            <a:r>
              <a:rPr lang="en-GB" sz="2400" b="1" dirty="0" err="1" smtClean="0">
                <a:solidFill>
                  <a:srgbClr val="0000FF"/>
                </a:solidFill>
                <a:effectLst>
                  <a:outerShdw blurRad="38100" dist="38100" dir="2700000" algn="tl">
                    <a:srgbClr val="000000">
                      <a:alpha val="43137"/>
                    </a:srgbClr>
                  </a:outerShdw>
                </a:effectLst>
                <a:latin typeface="Baskerville Old Face" panose="02020602080505020303" pitchFamily="18" charset="0"/>
                <a:ea typeface="SimSun" charset="0"/>
                <a:cs typeface="SimSun" charset="0"/>
              </a:rPr>
              <a:t>Afidalina</a:t>
            </a:r>
            <a:r>
              <a:rPr lang="en-GB" sz="2400" b="1" dirty="0" smtClean="0">
                <a:solidFill>
                  <a:srgbClr val="0000FF"/>
                </a:solidFill>
                <a:effectLst>
                  <a:outerShdw blurRad="38100" dist="38100" dir="2700000" algn="tl">
                    <a:srgbClr val="000000">
                      <a:alpha val="43137"/>
                    </a:srgbClr>
                  </a:outerShdw>
                </a:effectLst>
                <a:latin typeface="Baskerville Old Face" panose="02020602080505020303" pitchFamily="18" charset="0"/>
                <a:ea typeface="SimSun" charset="0"/>
                <a:cs typeface="SimSun" charset="0"/>
              </a:rPr>
              <a:t> </a:t>
            </a:r>
            <a:r>
              <a:rPr lang="en-GB" sz="2400" b="1" dirty="0" err="1" smtClean="0">
                <a:solidFill>
                  <a:srgbClr val="0000FF"/>
                </a:solidFill>
                <a:effectLst>
                  <a:outerShdw blurRad="38100" dist="38100" dir="2700000" algn="tl">
                    <a:srgbClr val="000000">
                      <a:alpha val="43137"/>
                    </a:srgbClr>
                  </a:outerShdw>
                </a:effectLst>
                <a:latin typeface="Baskerville Old Face" panose="02020602080505020303" pitchFamily="18" charset="0"/>
                <a:ea typeface="SimSun" charset="0"/>
                <a:cs typeface="SimSun" charset="0"/>
              </a:rPr>
              <a:t>Tumian</a:t>
            </a:r>
            <a:endParaRPr lang="en-GB" sz="2400" b="1" dirty="0">
              <a:solidFill>
                <a:srgbClr val="0000FF"/>
              </a:solidFill>
              <a:effectLst>
                <a:outerShdw blurRad="38100" dist="38100" dir="2700000" algn="tl">
                  <a:srgbClr val="000000">
                    <a:alpha val="43137"/>
                  </a:srgbClr>
                </a:outerShdw>
              </a:effectLst>
              <a:latin typeface="Baskerville Old Face" panose="02020602080505020303" pitchFamily="18" charset="0"/>
              <a:ea typeface="SimSun" charset="0"/>
              <a:cs typeface="SimSun" charset="0"/>
            </a:endParaRPr>
          </a:p>
          <a:p>
            <a:pPr algn="ct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en-GB" sz="2400" b="1" dirty="0">
                <a:solidFill>
                  <a:srgbClr val="FF0066"/>
                </a:solidFill>
                <a:effectLst>
                  <a:outerShdw blurRad="38100" dist="38100" dir="2700000" algn="tl">
                    <a:srgbClr val="000000">
                      <a:alpha val="43137"/>
                    </a:srgbClr>
                  </a:outerShdw>
                </a:effectLst>
                <a:latin typeface="Baskerville Old Face" panose="02020602080505020303" pitchFamily="18" charset="0"/>
                <a:ea typeface="SimSun" charset="0"/>
                <a:cs typeface="SimSun" charset="0"/>
              </a:rPr>
              <a:t>Office: </a:t>
            </a:r>
            <a:r>
              <a:rPr lang="en-GB" sz="2400" b="1" dirty="0" smtClean="0">
                <a:solidFill>
                  <a:srgbClr val="FF0066"/>
                </a:solidFill>
                <a:effectLst>
                  <a:outerShdw blurRad="38100" dist="38100" dir="2700000" algn="tl">
                    <a:srgbClr val="000000">
                      <a:alpha val="43137"/>
                    </a:srgbClr>
                  </a:outerShdw>
                </a:effectLst>
                <a:latin typeface="Baskerville Old Face" panose="02020602080505020303" pitchFamily="18" charset="0"/>
                <a:ea typeface="SimSun" charset="0"/>
                <a:cs typeface="SimSun" charset="0"/>
              </a:rPr>
              <a:t>C4 - 33, </a:t>
            </a:r>
            <a:r>
              <a:rPr lang="en-GB" sz="2400" b="1" dirty="0">
                <a:solidFill>
                  <a:srgbClr val="FF0066"/>
                </a:solidFill>
                <a:effectLst>
                  <a:outerShdw blurRad="38100" dist="38100" dir="2700000" algn="tl">
                    <a:srgbClr val="000000">
                      <a:alpha val="43137"/>
                    </a:srgbClr>
                  </a:outerShdw>
                </a:effectLst>
                <a:latin typeface="Baskerville Old Face" panose="02020602080505020303" pitchFamily="18" charset="0"/>
                <a:ea typeface="SimSun" charset="0"/>
                <a:cs typeface="SimSun" charset="0"/>
              </a:rPr>
              <a:t>Level </a:t>
            </a:r>
            <a:r>
              <a:rPr lang="en-GB" sz="2400" b="1" dirty="0" smtClean="0">
                <a:solidFill>
                  <a:srgbClr val="FF0066"/>
                </a:solidFill>
                <a:effectLst>
                  <a:outerShdw blurRad="38100" dist="38100" dir="2700000" algn="tl">
                    <a:srgbClr val="000000">
                      <a:alpha val="43137"/>
                    </a:srgbClr>
                  </a:outerShdw>
                </a:effectLst>
                <a:latin typeface="Baskerville Old Face" panose="02020602080505020303" pitchFamily="18" charset="0"/>
                <a:ea typeface="SimSun" charset="0"/>
                <a:cs typeface="SimSun" charset="0"/>
              </a:rPr>
              <a:t>4</a:t>
            </a:r>
          </a:p>
          <a:p>
            <a:pPr algn="ct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en-GB" sz="2400" b="1" dirty="0" smtClean="0">
                <a:solidFill>
                  <a:srgbClr val="FF0066"/>
                </a:solidFill>
                <a:effectLst>
                  <a:outerShdw blurRad="38100" dist="38100" dir="2700000" algn="tl">
                    <a:srgbClr val="000000">
                      <a:alpha val="43137"/>
                    </a:srgbClr>
                  </a:outerShdw>
                </a:effectLst>
                <a:latin typeface="Baskerville Old Face" panose="02020602080505020303" pitchFamily="18" charset="0"/>
                <a:ea typeface="SimSun" charset="0"/>
                <a:cs typeface="SimSun" charset="0"/>
              </a:rPr>
              <a:t>Department</a:t>
            </a:r>
            <a:r>
              <a:rPr lang="en-GB" sz="2400" b="1" dirty="0">
                <a:solidFill>
                  <a:srgbClr val="FF0066"/>
                </a:solidFill>
                <a:effectLst>
                  <a:outerShdw blurRad="38100" dist="38100" dir="2700000" algn="tl">
                    <a:srgbClr val="000000">
                      <a:alpha val="43137"/>
                    </a:srgbClr>
                  </a:outerShdw>
                </a:effectLst>
                <a:latin typeface="Baskerville Old Face" panose="02020602080505020303" pitchFamily="18" charset="0"/>
                <a:ea typeface="SimSun" charset="0"/>
                <a:cs typeface="SimSun" charset="0"/>
              </a:rPr>
              <a:t>: Computer </a:t>
            </a:r>
            <a:r>
              <a:rPr lang="en-GB" sz="2400" b="1" dirty="0" smtClean="0">
                <a:solidFill>
                  <a:srgbClr val="FF0066"/>
                </a:solidFill>
                <a:effectLst>
                  <a:outerShdw blurRad="38100" dist="38100" dir="2700000" algn="tl">
                    <a:srgbClr val="000000">
                      <a:alpha val="43137"/>
                    </a:srgbClr>
                  </a:outerShdw>
                </a:effectLst>
                <a:latin typeface="Baskerville Old Face" panose="02020602080505020303" pitchFamily="18" charset="0"/>
                <a:ea typeface="SimSun" charset="0"/>
                <a:cs typeface="SimSun" charset="0"/>
              </a:rPr>
              <a:t>Science, Level 4, KICT Building</a:t>
            </a:r>
            <a:endParaRPr lang="en-GB" sz="2400" b="1" dirty="0">
              <a:solidFill>
                <a:srgbClr val="FF0066"/>
              </a:solidFill>
              <a:effectLst>
                <a:outerShdw blurRad="38100" dist="38100" dir="2700000" algn="tl">
                  <a:srgbClr val="000000">
                    <a:alpha val="43137"/>
                  </a:srgbClr>
                </a:outerShdw>
              </a:effectLst>
              <a:latin typeface="Baskerville Old Face" panose="02020602080505020303" pitchFamily="18" charset="0"/>
              <a:ea typeface="SimSun" charset="0"/>
              <a:cs typeface="SimSun" charset="0"/>
            </a:endParaRPr>
          </a:p>
          <a:p>
            <a:pPr algn="ct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en-GB" sz="2400" b="1" dirty="0" smtClean="0">
                <a:solidFill>
                  <a:srgbClr val="FF0066"/>
                </a:solidFill>
                <a:effectLst>
                  <a:outerShdw blurRad="38100" dist="38100" dir="2700000" algn="tl">
                    <a:srgbClr val="000000">
                      <a:alpha val="43137"/>
                    </a:srgbClr>
                  </a:outerShdw>
                </a:effectLst>
                <a:latin typeface="Baskerville Old Face" panose="02020602080505020303" pitchFamily="18" charset="0"/>
                <a:ea typeface="SimSun" charset="0"/>
                <a:cs typeface="SimSun" charset="0"/>
              </a:rPr>
              <a:t> Email: afidalina@iium.edu.my   Phone no: 03-61965676</a:t>
            </a:r>
            <a:endParaRPr lang="en-GB" sz="2400" b="1" dirty="0">
              <a:solidFill>
                <a:srgbClr val="FF0066"/>
              </a:solidFill>
              <a:effectLst>
                <a:outerShdw blurRad="38100" dist="38100" dir="2700000" algn="tl">
                  <a:srgbClr val="000000">
                    <a:alpha val="43137"/>
                  </a:srgbClr>
                </a:outerShdw>
              </a:effectLst>
              <a:latin typeface="Baskerville Old Face" panose="02020602080505020303" pitchFamily="18" charset="0"/>
              <a:ea typeface="SimSun" charset="0"/>
              <a:cs typeface="SimSun" charset="0"/>
            </a:endParaRPr>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00875" y="-9101"/>
            <a:ext cx="2143125" cy="2143125"/>
          </a:xfrm>
          <a:prstGeom prst="rect">
            <a:avLst/>
          </a:prstGeom>
        </p:spPr>
      </p:pic>
      <p:sp>
        <p:nvSpPr>
          <p:cNvPr id="5" name="Slide Number Placeholder 4"/>
          <p:cNvSpPr>
            <a:spLocks noGrp="1"/>
          </p:cNvSpPr>
          <p:nvPr>
            <p:ph type="sldNum" sz="quarter" idx="12"/>
          </p:nvPr>
        </p:nvSpPr>
        <p:spPr/>
        <p:txBody>
          <a:bodyPr/>
          <a:lstStyle/>
          <a:p>
            <a:fld id="{DCB23F9D-7E7B-4F79-99EA-2B54EFDA5161}" type="slidenum">
              <a:rPr lang="en-US" smtClean="0">
                <a:solidFill>
                  <a:prstClr val="black">
                    <a:tint val="75000"/>
                  </a:prstClr>
                </a:solidFill>
              </a:rPr>
              <a:pPr/>
              <a:t>1</a:t>
            </a:fld>
            <a:endParaRPr lang="en-US">
              <a:solidFill>
                <a:prstClr val="black">
                  <a:tint val="75000"/>
                </a:prstClr>
              </a:solidFill>
            </a:endParaRPr>
          </a:p>
        </p:txBody>
      </p:sp>
      <p:sp>
        <p:nvSpPr>
          <p:cNvPr id="8" name="Rectangle 7"/>
          <p:cNvSpPr/>
          <p:nvPr/>
        </p:nvSpPr>
        <p:spPr>
          <a:xfrm>
            <a:off x="152400" y="4473476"/>
            <a:ext cx="4263543" cy="2308324"/>
          </a:xfrm>
          <a:prstGeom prst="rect">
            <a:avLst/>
          </a:prstGeom>
        </p:spPr>
        <p:txBody>
          <a:bodyPr wrap="square">
            <a:spAutoFit/>
          </a:bodyPr>
          <a:lstStyle/>
          <a:p>
            <a:pPr algn="ct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en-GB" sz="2400" b="1" dirty="0" err="1" smtClean="0">
                <a:solidFill>
                  <a:srgbClr val="0000FF"/>
                </a:solidFill>
                <a:effectLst>
                  <a:outerShdw blurRad="38100" dist="38100" dir="2700000" algn="tl">
                    <a:srgbClr val="000000">
                      <a:alpha val="43137"/>
                    </a:srgbClr>
                  </a:outerShdw>
                </a:effectLst>
                <a:latin typeface="Baskerville Old Face" panose="02020602080505020303" pitchFamily="18" charset="0"/>
                <a:ea typeface="SimSun" charset="0"/>
                <a:cs typeface="SimSun" charset="0"/>
              </a:rPr>
              <a:t>Dr.</a:t>
            </a:r>
            <a:r>
              <a:rPr lang="en-GB" sz="2400" b="1" dirty="0" smtClean="0">
                <a:solidFill>
                  <a:srgbClr val="0000FF"/>
                </a:solidFill>
                <a:effectLst>
                  <a:outerShdw blurRad="38100" dist="38100" dir="2700000" algn="tl">
                    <a:srgbClr val="000000">
                      <a:alpha val="43137"/>
                    </a:srgbClr>
                  </a:outerShdw>
                </a:effectLst>
                <a:latin typeface="Baskerville Old Face" panose="02020602080505020303" pitchFamily="18" charset="0"/>
                <a:ea typeface="SimSun" charset="0"/>
                <a:cs typeface="SimSun" charset="0"/>
              </a:rPr>
              <a:t> </a:t>
            </a:r>
            <a:r>
              <a:rPr lang="en-GB" sz="2400" b="1" dirty="0" err="1">
                <a:solidFill>
                  <a:srgbClr val="0000FF"/>
                </a:solidFill>
                <a:effectLst>
                  <a:outerShdw blurRad="38100" dist="38100" dir="2700000" algn="tl">
                    <a:srgbClr val="000000">
                      <a:alpha val="43137"/>
                    </a:srgbClr>
                  </a:outerShdw>
                </a:effectLst>
                <a:latin typeface="Baskerville Old Face" panose="02020602080505020303" pitchFamily="18" charset="0"/>
                <a:ea typeface="SimSun" charset="0"/>
                <a:cs typeface="SimSun" charset="0"/>
              </a:rPr>
              <a:t>Raini</a:t>
            </a:r>
            <a:r>
              <a:rPr lang="en-GB" sz="2400" b="1" dirty="0">
                <a:solidFill>
                  <a:srgbClr val="0000FF"/>
                </a:solidFill>
                <a:effectLst>
                  <a:outerShdw blurRad="38100" dist="38100" dir="2700000" algn="tl">
                    <a:srgbClr val="000000">
                      <a:alpha val="43137"/>
                    </a:srgbClr>
                  </a:outerShdw>
                </a:effectLst>
                <a:latin typeface="Baskerville Old Face" panose="02020602080505020303" pitchFamily="18" charset="0"/>
                <a:ea typeface="SimSun" charset="0"/>
                <a:cs typeface="SimSun" charset="0"/>
              </a:rPr>
              <a:t> Hassan</a:t>
            </a:r>
          </a:p>
          <a:p>
            <a:pPr algn="ct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en-GB" sz="2400" b="1" dirty="0">
                <a:solidFill>
                  <a:srgbClr val="FF0066"/>
                </a:solidFill>
                <a:effectLst>
                  <a:outerShdw blurRad="38100" dist="38100" dir="2700000" algn="tl">
                    <a:srgbClr val="000000">
                      <a:alpha val="43137"/>
                    </a:srgbClr>
                  </a:outerShdw>
                </a:effectLst>
                <a:latin typeface="Baskerville Old Face" panose="02020602080505020303" pitchFamily="18" charset="0"/>
                <a:ea typeface="SimSun" charset="0"/>
                <a:cs typeface="SimSun" charset="0"/>
              </a:rPr>
              <a:t>Office: C2 </a:t>
            </a:r>
            <a:r>
              <a:rPr lang="en-GB" sz="2400" b="1" dirty="0" smtClean="0">
                <a:solidFill>
                  <a:srgbClr val="FF0066"/>
                </a:solidFill>
                <a:effectLst>
                  <a:outerShdw blurRad="38100" dist="38100" dir="2700000" algn="tl">
                    <a:srgbClr val="000000">
                      <a:alpha val="43137"/>
                    </a:srgbClr>
                  </a:outerShdw>
                </a:effectLst>
                <a:latin typeface="Baskerville Old Face" panose="02020602080505020303" pitchFamily="18" charset="0"/>
                <a:ea typeface="SimSun" charset="0"/>
                <a:cs typeface="SimSun" charset="0"/>
              </a:rPr>
              <a:t>– 14, </a:t>
            </a:r>
            <a:r>
              <a:rPr lang="en-GB" sz="2400" b="1" dirty="0">
                <a:solidFill>
                  <a:srgbClr val="FF0066"/>
                </a:solidFill>
                <a:effectLst>
                  <a:outerShdw blurRad="38100" dist="38100" dir="2700000" algn="tl">
                    <a:srgbClr val="000000">
                      <a:alpha val="43137"/>
                    </a:srgbClr>
                  </a:outerShdw>
                </a:effectLst>
                <a:latin typeface="Baskerville Old Face" panose="02020602080505020303" pitchFamily="18" charset="0"/>
                <a:ea typeface="SimSun" charset="0"/>
                <a:cs typeface="SimSun" charset="0"/>
              </a:rPr>
              <a:t>Level </a:t>
            </a:r>
            <a:r>
              <a:rPr lang="en-GB" sz="2400" b="1" dirty="0" smtClean="0">
                <a:solidFill>
                  <a:srgbClr val="FF0066"/>
                </a:solidFill>
                <a:effectLst>
                  <a:outerShdw blurRad="38100" dist="38100" dir="2700000" algn="tl">
                    <a:srgbClr val="000000">
                      <a:alpha val="43137"/>
                    </a:srgbClr>
                  </a:outerShdw>
                </a:effectLst>
                <a:latin typeface="Baskerville Old Face" panose="02020602080505020303" pitchFamily="18" charset="0"/>
                <a:ea typeface="SimSun" charset="0"/>
                <a:cs typeface="SimSun" charset="0"/>
              </a:rPr>
              <a:t>2 Department</a:t>
            </a:r>
            <a:r>
              <a:rPr lang="en-GB" sz="2400" b="1" dirty="0">
                <a:solidFill>
                  <a:srgbClr val="FF0066"/>
                </a:solidFill>
                <a:effectLst>
                  <a:outerShdw blurRad="38100" dist="38100" dir="2700000" algn="tl">
                    <a:srgbClr val="000000">
                      <a:alpha val="43137"/>
                    </a:srgbClr>
                  </a:outerShdw>
                </a:effectLst>
                <a:latin typeface="Baskerville Old Face" panose="02020602080505020303" pitchFamily="18" charset="0"/>
                <a:ea typeface="SimSun" charset="0"/>
                <a:cs typeface="SimSun" charset="0"/>
              </a:rPr>
              <a:t>: Computer </a:t>
            </a:r>
            <a:r>
              <a:rPr lang="en-GB" sz="2400" b="1" dirty="0" smtClean="0">
                <a:solidFill>
                  <a:srgbClr val="FF0066"/>
                </a:solidFill>
                <a:effectLst>
                  <a:outerShdw blurRad="38100" dist="38100" dir="2700000" algn="tl">
                    <a:srgbClr val="000000">
                      <a:alpha val="43137"/>
                    </a:srgbClr>
                  </a:outerShdw>
                </a:effectLst>
                <a:latin typeface="Baskerville Old Face" panose="02020602080505020303" pitchFamily="18" charset="0"/>
                <a:ea typeface="SimSun" charset="0"/>
                <a:cs typeface="SimSun" charset="0"/>
              </a:rPr>
              <a:t>Science, Level 4, KICT Building</a:t>
            </a:r>
          </a:p>
          <a:p>
            <a:pPr algn="ct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en-GB" sz="2400" b="1" dirty="0" smtClean="0">
                <a:solidFill>
                  <a:srgbClr val="FF0066"/>
                </a:solidFill>
                <a:effectLst>
                  <a:outerShdw blurRad="38100" dist="38100" dir="2700000" algn="tl">
                    <a:srgbClr val="000000">
                      <a:alpha val="43137"/>
                    </a:srgbClr>
                  </a:outerShdw>
                </a:effectLst>
                <a:latin typeface="Baskerville Old Face" panose="02020602080505020303" pitchFamily="18" charset="0"/>
                <a:ea typeface="SimSun" charset="0"/>
                <a:cs typeface="SimSun" charset="0"/>
              </a:rPr>
              <a:t>Email: hrai@iium.edu.my</a:t>
            </a:r>
            <a:r>
              <a:rPr lang="en-GB" sz="2400" b="1" dirty="0">
                <a:solidFill>
                  <a:srgbClr val="FF0066"/>
                </a:solidFill>
                <a:effectLst>
                  <a:outerShdw blurRad="38100" dist="38100" dir="2700000" algn="tl">
                    <a:srgbClr val="000000">
                      <a:alpha val="43137"/>
                    </a:srgbClr>
                  </a:outerShdw>
                </a:effectLst>
                <a:latin typeface="Baskerville Old Face" panose="02020602080505020303" pitchFamily="18" charset="0"/>
                <a:ea typeface="SimSun" charset="0"/>
                <a:cs typeface="SimSun" charset="0"/>
              </a:rPr>
              <a:t> </a:t>
            </a:r>
            <a:r>
              <a:rPr lang="en-GB" sz="2400" b="1" dirty="0" smtClean="0">
                <a:solidFill>
                  <a:srgbClr val="FF0066"/>
                </a:solidFill>
                <a:effectLst>
                  <a:outerShdw blurRad="38100" dist="38100" dir="2700000" algn="tl">
                    <a:srgbClr val="000000">
                      <a:alpha val="43137"/>
                    </a:srgbClr>
                  </a:outerShdw>
                </a:effectLst>
                <a:latin typeface="Baskerville Old Face" panose="02020602080505020303" pitchFamily="18" charset="0"/>
                <a:ea typeface="SimSun" charset="0"/>
                <a:cs typeface="SimSun" charset="0"/>
              </a:rPr>
              <a:t>  Phone no: 03-61965655</a:t>
            </a:r>
            <a:endParaRPr lang="en-GB" sz="2400" b="1" dirty="0">
              <a:solidFill>
                <a:srgbClr val="FF0066"/>
              </a:solidFill>
              <a:effectLst>
                <a:outerShdw blurRad="38100" dist="38100" dir="2700000" algn="tl">
                  <a:srgbClr val="000000">
                    <a:alpha val="43137"/>
                  </a:srgbClr>
                </a:outerShdw>
              </a:effectLst>
              <a:latin typeface="Baskerville Old Face" panose="02020602080505020303" pitchFamily="18" charset="0"/>
              <a:ea typeface="SimSun" charset="0"/>
              <a:cs typeface="SimSun" charset="0"/>
            </a:endParaRPr>
          </a:p>
        </p:txBody>
      </p:sp>
      <p:sp>
        <p:nvSpPr>
          <p:cNvPr id="6" name="Footer Placeholder 5"/>
          <p:cNvSpPr>
            <a:spLocks noGrp="1"/>
          </p:cNvSpPr>
          <p:nvPr>
            <p:ph type="ftr" sz="quarter" idx="11"/>
          </p:nvPr>
        </p:nvSpPr>
        <p:spPr/>
        <p:txBody>
          <a:bodyPr/>
          <a:lstStyle/>
          <a:p>
            <a:r>
              <a:rPr lang="en-US" smtClean="0">
                <a:solidFill>
                  <a:prstClr val="black">
                    <a:tint val="75000"/>
                  </a:prstClr>
                </a:solidFill>
              </a:rPr>
              <a:t>Semester II 2016/2017</a:t>
            </a:r>
            <a:endParaRPr lang="en-US">
              <a:solidFill>
                <a:prstClr val="black">
                  <a:tint val="75000"/>
                </a:prstClr>
              </a:solidFill>
            </a:endParaRPr>
          </a:p>
        </p:txBody>
      </p:sp>
    </p:spTree>
    <p:extLst>
      <p:ext uri="{BB962C8B-B14F-4D97-AF65-F5344CB8AC3E}">
        <p14:creationId xmlns:p14="http://schemas.microsoft.com/office/powerpoint/2010/main" val="168875136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9" name="Rectangle 2"/>
          <p:cNvSpPr>
            <a:spLocks noGrp="1" noChangeArrowheads="1"/>
          </p:cNvSpPr>
          <p:nvPr>
            <p:ph type="title"/>
          </p:nvPr>
        </p:nvSpPr>
        <p:spPr>
          <a:xfrm>
            <a:off x="457200" y="152400"/>
            <a:ext cx="8229600" cy="914400"/>
          </a:xfrm>
        </p:spPr>
        <p:txBody>
          <a:bodyPr>
            <a:normAutofit fontScale="90000"/>
          </a:bodyPr>
          <a:lstStyle/>
          <a:p>
            <a:r>
              <a:rPr lang="en-US" sz="4000" dirty="0"/>
              <a:t>3-1</a:t>
            </a:r>
            <a:r>
              <a:rPr lang="en-US" sz="4000" dirty="0" smtClean="0"/>
              <a:t> </a:t>
            </a:r>
            <a:r>
              <a:rPr lang="en-US" sz="4000" dirty="0"/>
              <a:t>Measures </a:t>
            </a:r>
            <a:r>
              <a:rPr lang="en-US" sz="4000" dirty="0" smtClean="0"/>
              <a:t>of Central Tendency:</a:t>
            </a:r>
            <a:r>
              <a:rPr lang="en-US" sz="4000" b="1" dirty="0" smtClean="0">
                <a:solidFill>
                  <a:srgbClr val="FF0000"/>
                </a:solidFill>
              </a:rPr>
              <a:t> </a:t>
            </a:r>
            <a:br>
              <a:rPr lang="en-US" sz="4000" b="1" dirty="0" smtClean="0">
                <a:solidFill>
                  <a:srgbClr val="FF0000"/>
                </a:solidFill>
              </a:rPr>
            </a:br>
            <a:r>
              <a:rPr lang="en-US" sz="4000" b="1" dirty="0" smtClean="0">
                <a:solidFill>
                  <a:srgbClr val="FF0000"/>
                </a:solidFill>
              </a:rPr>
              <a:t>1. Mean</a:t>
            </a:r>
          </a:p>
        </p:txBody>
      </p:sp>
      <p:sp>
        <p:nvSpPr>
          <p:cNvPr id="29699" name="Rectangle 3"/>
          <p:cNvSpPr>
            <a:spLocks noGrp="1" noChangeArrowheads="1"/>
          </p:cNvSpPr>
          <p:nvPr>
            <p:ph type="body" sz="half" idx="1"/>
          </p:nvPr>
        </p:nvSpPr>
        <p:spPr>
          <a:xfrm>
            <a:off x="457200" y="1371600"/>
            <a:ext cx="7848600" cy="5486400"/>
          </a:xfrm>
        </p:spPr>
        <p:txBody>
          <a:bodyPr>
            <a:normAutofit lnSpcReduction="10000"/>
          </a:bodyPr>
          <a:lstStyle/>
          <a:p>
            <a:pPr algn="just" eaLnBrk="1" hangingPunct="1">
              <a:spcBef>
                <a:spcPct val="50000"/>
              </a:spcBef>
              <a:buFont typeface="Arial" panose="020B0604020202020204" pitchFamily="34" charset="0"/>
              <a:buChar char="•"/>
              <a:defRPr/>
            </a:pPr>
            <a:r>
              <a:rPr lang="en-US" dirty="0" smtClean="0"/>
              <a:t>The</a:t>
            </a:r>
            <a:r>
              <a:rPr lang="en-US" b="1" dirty="0" smtClean="0">
                <a:solidFill>
                  <a:srgbClr val="000099"/>
                </a:solidFill>
                <a:effectLst>
                  <a:outerShdw blurRad="38100" dist="38100" dir="2700000" algn="tl">
                    <a:srgbClr val="C0C0C0"/>
                  </a:outerShdw>
                </a:effectLst>
              </a:rPr>
              <a:t> </a:t>
            </a:r>
            <a:r>
              <a:rPr lang="en-US" b="1" dirty="0" smtClean="0">
                <a:solidFill>
                  <a:srgbClr val="FF0000"/>
                </a:solidFill>
              </a:rPr>
              <a:t>mean</a:t>
            </a:r>
            <a:r>
              <a:rPr lang="en-US" b="1" dirty="0" smtClean="0">
                <a:solidFill>
                  <a:srgbClr val="000099"/>
                </a:solidFill>
                <a:effectLst>
                  <a:outerShdw blurRad="38100" dist="38100" dir="2700000" algn="tl">
                    <a:srgbClr val="C0C0C0"/>
                  </a:outerShdw>
                </a:effectLst>
              </a:rPr>
              <a:t> </a:t>
            </a:r>
            <a:r>
              <a:rPr lang="en-US" dirty="0" smtClean="0"/>
              <a:t>is the sum of the values, divided by the total number or values.  </a:t>
            </a:r>
          </a:p>
          <a:p>
            <a:pPr algn="just" eaLnBrk="1" hangingPunct="1">
              <a:spcBef>
                <a:spcPct val="50000"/>
              </a:spcBef>
              <a:buFont typeface="Arial" panose="020B0604020202020204" pitchFamily="34" charset="0"/>
              <a:buChar char="•"/>
              <a:defRPr/>
            </a:pPr>
            <a:r>
              <a:rPr lang="en-US" dirty="0" smtClean="0"/>
              <a:t>The symbol  </a:t>
            </a:r>
            <a:r>
              <a:rPr lang="en-US" dirty="0" smtClean="0">
                <a:solidFill>
                  <a:schemeClr val="tx1"/>
                </a:solidFill>
              </a:rPr>
              <a:t>   </a:t>
            </a:r>
            <a:r>
              <a:rPr lang="en-US" dirty="0" smtClean="0"/>
              <a:t> (x bar) is used for </a:t>
            </a:r>
            <a:r>
              <a:rPr lang="en-US" i="1" dirty="0" smtClean="0">
                <a:solidFill>
                  <a:srgbClr val="FF0000"/>
                </a:solidFill>
              </a:rPr>
              <a:t>sample</a:t>
            </a:r>
            <a:r>
              <a:rPr lang="en-US" dirty="0" smtClean="0"/>
              <a:t> mean.</a:t>
            </a:r>
          </a:p>
          <a:p>
            <a:pPr algn="just" eaLnBrk="1" hangingPunct="1">
              <a:spcBef>
                <a:spcPct val="50000"/>
              </a:spcBef>
              <a:buFont typeface="Arial" panose="020B0604020202020204" pitchFamily="34" charset="0"/>
              <a:buChar char="•"/>
              <a:defRPr/>
            </a:pPr>
            <a:endParaRPr lang="en-US" dirty="0" smtClean="0"/>
          </a:p>
          <a:p>
            <a:pPr algn="just" eaLnBrk="1" hangingPunct="1">
              <a:spcBef>
                <a:spcPct val="50000"/>
              </a:spcBef>
              <a:buFont typeface="Arial" panose="020B0604020202020204" pitchFamily="34" charset="0"/>
              <a:buChar char="•"/>
              <a:defRPr/>
            </a:pPr>
            <a:endParaRPr lang="en-US" dirty="0" smtClean="0"/>
          </a:p>
          <a:p>
            <a:pPr marL="0" indent="0" algn="just" eaLnBrk="1" hangingPunct="1">
              <a:spcBef>
                <a:spcPct val="50000"/>
              </a:spcBef>
              <a:buNone/>
              <a:defRPr/>
            </a:pPr>
            <a:endParaRPr lang="en-US" dirty="0" smtClean="0"/>
          </a:p>
          <a:p>
            <a:pPr algn="just" eaLnBrk="1" hangingPunct="1">
              <a:spcBef>
                <a:spcPct val="50000"/>
              </a:spcBef>
              <a:buFont typeface="Arial" panose="020B0604020202020204" pitchFamily="34" charset="0"/>
              <a:buChar char="•"/>
              <a:defRPr/>
            </a:pPr>
            <a:r>
              <a:rPr lang="en-US" dirty="0" smtClean="0"/>
              <a:t>For a </a:t>
            </a:r>
            <a:r>
              <a:rPr lang="en-US" b="1" i="1" dirty="0" smtClean="0">
                <a:solidFill>
                  <a:srgbClr val="FF0000"/>
                </a:solidFill>
              </a:rPr>
              <a:t>population</a:t>
            </a:r>
            <a:r>
              <a:rPr lang="en-US" dirty="0" smtClean="0"/>
              <a:t>, the Greek letter </a:t>
            </a:r>
            <a:r>
              <a:rPr lang="el-GR" dirty="0" smtClean="0">
                <a:latin typeface="Times New Roman" pitchFamily="18" charset="0"/>
                <a:cs typeface="Arial" charset="0"/>
              </a:rPr>
              <a:t>μ</a:t>
            </a:r>
            <a:r>
              <a:rPr lang="en-US" dirty="0" smtClean="0">
                <a:cs typeface="Arial" charset="0"/>
              </a:rPr>
              <a:t> (mew) is used for the mean.</a:t>
            </a:r>
          </a:p>
          <a:p>
            <a:pPr marL="0" indent="0" algn="just" eaLnBrk="1" hangingPunct="1">
              <a:spcBef>
                <a:spcPct val="50000"/>
              </a:spcBef>
              <a:buNone/>
              <a:defRPr/>
            </a:pPr>
            <a:endParaRPr lang="en-US" b="1" i="1" dirty="0" smtClean="0">
              <a:cs typeface="Arial" charset="0"/>
            </a:endParaRPr>
          </a:p>
          <a:p>
            <a:pPr marL="0" indent="0" algn="just" eaLnBrk="1" hangingPunct="1">
              <a:spcBef>
                <a:spcPct val="50000"/>
              </a:spcBef>
              <a:buNone/>
              <a:defRPr/>
            </a:pPr>
            <a:endParaRPr lang="en-US" sz="2000" dirty="0" smtClean="0">
              <a:cs typeface="Arial" charset="0"/>
            </a:endParaRPr>
          </a:p>
          <a:p>
            <a:pPr marL="0" indent="0" algn="just" eaLnBrk="1" hangingPunct="1">
              <a:spcBef>
                <a:spcPct val="50000"/>
              </a:spcBef>
              <a:buNone/>
              <a:defRPr/>
            </a:pPr>
            <a:r>
              <a:rPr lang="en-US" sz="2000" dirty="0" smtClean="0">
                <a:cs typeface="Arial" charset="0"/>
              </a:rPr>
              <a:t>	Where N represents the total number of values in the 	sample/population.</a:t>
            </a:r>
          </a:p>
          <a:p>
            <a:pPr marL="0" indent="0" algn="just">
              <a:spcBef>
                <a:spcPct val="50000"/>
              </a:spcBef>
              <a:buNone/>
            </a:pPr>
            <a:endParaRPr lang="en-US" b="1" dirty="0" smtClean="0"/>
          </a:p>
          <a:p>
            <a:pPr marL="0" indent="0" algn="just">
              <a:spcBef>
                <a:spcPct val="50000"/>
              </a:spcBef>
              <a:buNone/>
            </a:pPr>
            <a:r>
              <a:rPr lang="en-US" b="1" dirty="0" smtClean="0"/>
              <a:t>Rounding </a:t>
            </a:r>
            <a:r>
              <a:rPr lang="en-US" b="1" dirty="0"/>
              <a:t>Rule: Mean</a:t>
            </a:r>
          </a:p>
          <a:p>
            <a:pPr marL="0" indent="0" algn="just">
              <a:spcBef>
                <a:spcPct val="50000"/>
              </a:spcBef>
              <a:buNone/>
            </a:pPr>
            <a:r>
              <a:rPr lang="en-US" dirty="0"/>
              <a:t>The mean should be rounded to </a:t>
            </a:r>
            <a:r>
              <a:rPr lang="en-US" u="sng" dirty="0"/>
              <a:t>one more decimal place</a:t>
            </a:r>
            <a:r>
              <a:rPr lang="en-US" dirty="0"/>
              <a:t> than that of the raw data. </a:t>
            </a:r>
          </a:p>
          <a:p>
            <a:pPr marL="0" indent="0" algn="just" eaLnBrk="1" hangingPunct="1">
              <a:spcBef>
                <a:spcPct val="50000"/>
              </a:spcBef>
              <a:buNone/>
              <a:defRPr/>
            </a:pPr>
            <a:endParaRPr lang="en-US" sz="2000" dirty="0" smtClean="0"/>
          </a:p>
        </p:txBody>
      </p:sp>
      <p:graphicFrame>
        <p:nvGraphicFramePr>
          <p:cNvPr id="29702" name="Object 6"/>
          <p:cNvGraphicFramePr>
            <a:graphicFrameLocks noGrp="1" noChangeAspect="1"/>
          </p:cNvGraphicFramePr>
          <p:nvPr>
            <p:ph sz="half" idx="2"/>
            <p:extLst>
              <p:ext uri="{D42A27DB-BD31-4B8C-83A1-F6EECF244321}">
                <p14:modId xmlns:p14="http://schemas.microsoft.com/office/powerpoint/2010/main" val="3931047712"/>
              </p:ext>
            </p:extLst>
          </p:nvPr>
        </p:nvGraphicFramePr>
        <p:xfrm>
          <a:off x="1447800" y="3810000"/>
          <a:ext cx="4951413" cy="962025"/>
        </p:xfrm>
        <a:graphic>
          <a:graphicData uri="http://schemas.openxmlformats.org/presentationml/2006/ole">
            <mc:AlternateContent xmlns:mc="http://schemas.openxmlformats.org/markup-compatibility/2006">
              <mc:Choice xmlns:v="urn:schemas-microsoft-com:vml" Requires="v">
                <p:oleObj spid="_x0000_s1269" name="Equation" r:id="rId4" imgW="2222280" imgH="431640" progId="Equation.DSMT4">
                  <p:embed/>
                </p:oleObj>
              </mc:Choice>
              <mc:Fallback>
                <p:oleObj name="Equation" r:id="rId4" imgW="2222280" imgH="43164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47800" y="3810000"/>
                        <a:ext cx="4951413" cy="9620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9700" name="Object 4"/>
          <p:cNvGraphicFramePr>
            <a:graphicFrameLocks noChangeAspect="1"/>
          </p:cNvGraphicFramePr>
          <p:nvPr>
            <p:extLst>
              <p:ext uri="{D42A27DB-BD31-4B8C-83A1-F6EECF244321}">
                <p14:modId xmlns:p14="http://schemas.microsoft.com/office/powerpoint/2010/main" val="3393713890"/>
              </p:ext>
            </p:extLst>
          </p:nvPr>
        </p:nvGraphicFramePr>
        <p:xfrm>
          <a:off x="2057400" y="1936048"/>
          <a:ext cx="427038" cy="457200"/>
        </p:xfrm>
        <a:graphic>
          <a:graphicData uri="http://schemas.openxmlformats.org/presentationml/2006/ole">
            <mc:AlternateContent xmlns:mc="http://schemas.openxmlformats.org/markup-compatibility/2006">
              <mc:Choice xmlns:v="urn:schemas-microsoft-com:vml" Requires="v">
                <p:oleObj spid="_x0000_s1270" name="Equation" r:id="rId6" imgW="177480" imgH="190440" progId="Equation.DSMT4">
                  <p:embed/>
                </p:oleObj>
              </mc:Choice>
              <mc:Fallback>
                <p:oleObj name="Equation" r:id="rId6" imgW="177480" imgH="190440"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57400" y="1936048"/>
                        <a:ext cx="427038"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9701" name="Object 5"/>
          <p:cNvGraphicFramePr>
            <a:graphicFrameLocks noChangeAspect="1"/>
          </p:cNvGraphicFramePr>
          <p:nvPr>
            <p:extLst>
              <p:ext uri="{D42A27DB-BD31-4B8C-83A1-F6EECF244321}">
                <p14:modId xmlns:p14="http://schemas.microsoft.com/office/powerpoint/2010/main" val="3529643970"/>
              </p:ext>
            </p:extLst>
          </p:nvPr>
        </p:nvGraphicFramePr>
        <p:xfrm>
          <a:off x="1447800" y="2438400"/>
          <a:ext cx="4622800" cy="893763"/>
        </p:xfrm>
        <a:graphic>
          <a:graphicData uri="http://schemas.openxmlformats.org/presentationml/2006/ole">
            <mc:AlternateContent xmlns:mc="http://schemas.openxmlformats.org/markup-compatibility/2006">
              <mc:Choice xmlns:v="urn:schemas-microsoft-com:vml" Requires="v">
                <p:oleObj spid="_x0000_s1271" name="Equation" r:id="rId8" imgW="2234880" imgH="431640" progId="Equation.DSMT4">
                  <p:embed/>
                </p:oleObj>
              </mc:Choice>
              <mc:Fallback>
                <p:oleObj name="Equation" r:id="rId8" imgW="2234880" imgH="431640" progId="Equation.DSMT4">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447800" y="2438400"/>
                        <a:ext cx="4622800" cy="8937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 name="Slide Number Placeholder 3"/>
          <p:cNvSpPr>
            <a:spLocks noGrp="1"/>
          </p:cNvSpPr>
          <p:nvPr>
            <p:ph type="sldNum" sz="quarter" idx="11"/>
          </p:nvPr>
        </p:nvSpPr>
        <p:spPr/>
        <p:txBody>
          <a:bodyPr/>
          <a:lstStyle/>
          <a:p>
            <a:pPr>
              <a:defRPr/>
            </a:pPr>
            <a:fld id="{FDF63673-8213-4D80-B5EE-82E30815F0C2}" type="slidenum">
              <a:rPr lang="en-US" smtClean="0">
                <a:solidFill>
                  <a:srgbClr val="000000"/>
                </a:solidFill>
              </a:rPr>
              <a:pPr>
                <a:defRPr/>
              </a:pPr>
              <a:t>10</a:t>
            </a:fld>
            <a:endParaRPr lang="en-US">
              <a:solidFill>
                <a:srgbClr val="000000"/>
              </a:solidFill>
            </a:endParaRPr>
          </a:p>
        </p:txBody>
      </p:sp>
      <p:sp>
        <p:nvSpPr>
          <p:cNvPr id="2" name="Footer Placeholder 1"/>
          <p:cNvSpPr>
            <a:spLocks noGrp="1"/>
          </p:cNvSpPr>
          <p:nvPr>
            <p:ph type="ftr" sz="quarter" idx="10"/>
          </p:nvPr>
        </p:nvSpPr>
        <p:spPr/>
        <p:txBody>
          <a:bodyPr/>
          <a:lstStyle/>
          <a:p>
            <a:pPr>
              <a:defRPr/>
            </a:pPr>
            <a:r>
              <a:rPr lang="en-US" smtClean="0">
                <a:solidFill>
                  <a:srgbClr val="000000"/>
                </a:solidFill>
              </a:rPr>
              <a:t>Semester II 2016/2017</a:t>
            </a:r>
            <a:endParaRPr lang="en-US">
              <a:solidFill>
                <a:srgbClr val="000000"/>
              </a:solidFill>
            </a:endParaRPr>
          </a:p>
        </p:txBody>
      </p:sp>
    </p:spTree>
    <p:extLst>
      <p:ext uri="{BB962C8B-B14F-4D97-AF65-F5344CB8AC3E}">
        <p14:creationId xmlns:p14="http://schemas.microsoft.com/office/powerpoint/2010/main" val="280164500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9699">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970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9701"/>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9699">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9699">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9699">
                                            <p:txEl>
                                              <p:pRg st="10" end="1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9699">
                                            <p:txEl>
                                              <p:pRg st="11" end="11"/>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97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a:t>
            </a:r>
            <a:r>
              <a:rPr lang="en-US" dirty="0"/>
              <a:t>3-2 (cont’d)</a:t>
            </a:r>
          </a:p>
        </p:txBody>
      </p:sp>
      <p:sp>
        <p:nvSpPr>
          <p:cNvPr id="3" name="Footer Placeholder 2"/>
          <p:cNvSpPr>
            <a:spLocks noGrp="1"/>
          </p:cNvSpPr>
          <p:nvPr>
            <p:ph type="ftr" sz="quarter" idx="10"/>
          </p:nvPr>
        </p:nvSpPr>
        <p:spPr/>
        <p:txBody>
          <a:bodyPr/>
          <a:lstStyle/>
          <a:p>
            <a:pPr>
              <a:defRPr/>
            </a:pPr>
            <a:r>
              <a:rPr lang="en-US" smtClean="0">
                <a:solidFill>
                  <a:srgbClr val="000000"/>
                </a:solidFill>
              </a:rPr>
              <a:t>Semester II 2016/2017</a:t>
            </a:r>
            <a:endParaRPr lang="en-US">
              <a:solidFill>
                <a:srgbClr val="000000"/>
              </a:solidFill>
            </a:endParaRPr>
          </a:p>
        </p:txBody>
      </p:sp>
      <p:sp>
        <p:nvSpPr>
          <p:cNvPr id="7" name="Rectangle 6"/>
          <p:cNvSpPr/>
          <p:nvPr/>
        </p:nvSpPr>
        <p:spPr>
          <a:xfrm>
            <a:off x="6629400" y="2590800"/>
            <a:ext cx="990600" cy="304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2209800" y="2895600"/>
            <a:ext cx="3124200" cy="304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1074" y="1219200"/>
            <a:ext cx="7086600" cy="4724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Slide Number Placeholder 3"/>
          <p:cNvSpPr>
            <a:spLocks noGrp="1"/>
          </p:cNvSpPr>
          <p:nvPr>
            <p:ph type="sldNum" sz="quarter" idx="11"/>
          </p:nvPr>
        </p:nvSpPr>
        <p:spPr/>
        <p:txBody>
          <a:bodyPr/>
          <a:lstStyle/>
          <a:p>
            <a:pPr>
              <a:defRPr/>
            </a:pPr>
            <a:fld id="{FDF63673-8213-4D80-B5EE-82E30815F0C2}" type="slidenum">
              <a:rPr lang="en-US" smtClean="0">
                <a:solidFill>
                  <a:srgbClr val="000000"/>
                </a:solidFill>
              </a:rPr>
              <a:pPr>
                <a:defRPr/>
              </a:pPr>
              <a:t>100</a:t>
            </a:fld>
            <a:endParaRPr lang="en-US">
              <a:solidFill>
                <a:srgbClr val="000000"/>
              </a:solidFill>
            </a:endParaRPr>
          </a:p>
        </p:txBody>
      </p:sp>
    </p:spTree>
    <p:extLst>
      <p:ext uri="{BB962C8B-B14F-4D97-AF65-F5344CB8AC3E}">
        <p14:creationId xmlns:p14="http://schemas.microsoft.com/office/powerpoint/2010/main" val="4271207726"/>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MY" dirty="0" smtClean="0"/>
              <a:t>3.3</a:t>
            </a:r>
            <a:endParaRPr lang="en-MY" dirty="0"/>
          </a:p>
        </p:txBody>
      </p:sp>
      <p:sp>
        <p:nvSpPr>
          <p:cNvPr id="3" name="Subtitle 2"/>
          <p:cNvSpPr>
            <a:spLocks noGrp="1"/>
          </p:cNvSpPr>
          <p:nvPr>
            <p:ph type="subTitle" idx="1"/>
          </p:nvPr>
        </p:nvSpPr>
        <p:spPr/>
        <p:txBody>
          <a:bodyPr>
            <a:normAutofit/>
          </a:bodyPr>
          <a:lstStyle/>
          <a:p>
            <a:r>
              <a:rPr lang="en-US" sz="2800" b="1" dirty="0">
                <a:solidFill>
                  <a:schemeClr val="tx1"/>
                </a:solidFill>
              </a:rPr>
              <a:t>Measures of </a:t>
            </a:r>
            <a:r>
              <a:rPr lang="en-US" sz="2800" b="1" dirty="0" smtClean="0">
                <a:solidFill>
                  <a:schemeClr val="tx1"/>
                </a:solidFill>
              </a:rPr>
              <a:t>Position</a:t>
            </a:r>
            <a:endParaRPr lang="en-MY" sz="2800" dirty="0"/>
          </a:p>
        </p:txBody>
      </p:sp>
    </p:spTree>
    <p:extLst>
      <p:ext uri="{BB962C8B-B14F-4D97-AF65-F5344CB8AC3E}">
        <p14:creationId xmlns:p14="http://schemas.microsoft.com/office/powerpoint/2010/main" val="270443301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ChangeArrowheads="1"/>
          </p:cNvSpPr>
          <p:nvPr>
            <p:ph type="title"/>
          </p:nvPr>
        </p:nvSpPr>
        <p:spPr>
          <a:xfrm>
            <a:off x="457200" y="457200"/>
            <a:ext cx="8229600" cy="914400"/>
          </a:xfrm>
        </p:spPr>
        <p:txBody>
          <a:bodyPr/>
          <a:lstStyle/>
          <a:p>
            <a:pPr eaLnBrk="1" hangingPunct="1"/>
            <a:r>
              <a:rPr lang="en-US" smtClean="0"/>
              <a:t>3-3 Measures of Position</a:t>
            </a:r>
          </a:p>
        </p:txBody>
      </p:sp>
      <p:sp>
        <p:nvSpPr>
          <p:cNvPr id="2" name="Footer Placeholder 1"/>
          <p:cNvSpPr>
            <a:spLocks noGrp="1"/>
          </p:cNvSpPr>
          <p:nvPr>
            <p:ph type="ftr" sz="quarter" idx="10"/>
          </p:nvPr>
        </p:nvSpPr>
        <p:spPr/>
        <p:txBody>
          <a:bodyPr/>
          <a:lstStyle/>
          <a:p>
            <a:pPr>
              <a:defRPr/>
            </a:pPr>
            <a:r>
              <a:rPr lang="en-US" smtClean="0">
                <a:solidFill>
                  <a:srgbClr val="000000"/>
                </a:solidFill>
              </a:rPr>
              <a:t>Semester II 2016/2017</a:t>
            </a:r>
            <a:endParaRPr lang="en-US">
              <a:solidFill>
                <a:srgbClr val="000000"/>
              </a:solidFill>
            </a:endParaRPr>
          </a:p>
        </p:txBody>
      </p:sp>
      <p:pic>
        <p:nvPicPr>
          <p:cNvPr id="522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1609068"/>
            <a:ext cx="8350469" cy="24295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Slide Number Placeholder 2"/>
          <p:cNvSpPr>
            <a:spLocks noGrp="1"/>
          </p:cNvSpPr>
          <p:nvPr>
            <p:ph type="sldNum" sz="quarter" idx="11"/>
          </p:nvPr>
        </p:nvSpPr>
        <p:spPr/>
        <p:txBody>
          <a:bodyPr/>
          <a:lstStyle/>
          <a:p>
            <a:pPr>
              <a:defRPr/>
            </a:pPr>
            <a:fld id="{FDF63673-8213-4D80-B5EE-82E30815F0C2}" type="slidenum">
              <a:rPr lang="en-US" smtClean="0">
                <a:solidFill>
                  <a:srgbClr val="000000"/>
                </a:solidFill>
              </a:rPr>
              <a:pPr>
                <a:defRPr/>
              </a:pPr>
              <a:t>102</a:t>
            </a:fld>
            <a:endParaRPr lang="en-US">
              <a:solidFill>
                <a:srgbClr val="000000"/>
              </a:solidFill>
            </a:endParaRPr>
          </a:p>
        </p:txBody>
      </p:sp>
    </p:spTree>
    <p:extLst>
      <p:ext uri="{BB962C8B-B14F-4D97-AF65-F5344CB8AC3E}">
        <p14:creationId xmlns:p14="http://schemas.microsoft.com/office/powerpoint/2010/main" val="3309211414"/>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ChangeArrowheads="1"/>
          </p:cNvSpPr>
          <p:nvPr>
            <p:ph type="title"/>
          </p:nvPr>
        </p:nvSpPr>
        <p:spPr>
          <a:xfrm>
            <a:off x="457200" y="457200"/>
            <a:ext cx="8229600" cy="914400"/>
          </a:xfrm>
        </p:spPr>
        <p:txBody>
          <a:bodyPr/>
          <a:lstStyle/>
          <a:p>
            <a:pPr eaLnBrk="1" hangingPunct="1"/>
            <a:r>
              <a:rPr lang="en-US" dirty="0" smtClean="0"/>
              <a:t>3-3 Measures of Position</a:t>
            </a:r>
          </a:p>
        </p:txBody>
      </p:sp>
      <p:sp>
        <p:nvSpPr>
          <p:cNvPr id="79875" name="Rectangle 3"/>
          <p:cNvSpPr>
            <a:spLocks noGrp="1" noChangeArrowheads="1"/>
          </p:cNvSpPr>
          <p:nvPr>
            <p:ph type="body" sz="half" idx="1"/>
          </p:nvPr>
        </p:nvSpPr>
        <p:spPr>
          <a:xfrm>
            <a:off x="457200" y="1371600"/>
            <a:ext cx="8153400" cy="4953000"/>
          </a:xfrm>
        </p:spPr>
        <p:txBody>
          <a:bodyPr/>
          <a:lstStyle/>
          <a:p>
            <a:pPr marL="742950" indent="-742950">
              <a:spcBef>
                <a:spcPct val="50000"/>
              </a:spcBef>
              <a:buFont typeface="+mj-lt"/>
              <a:buAutoNum type="arabicPeriod"/>
            </a:pPr>
            <a:r>
              <a:rPr lang="en-US" sz="3600" dirty="0" smtClean="0"/>
              <a:t>Standard scores (or </a:t>
            </a:r>
            <a:r>
              <a:rPr lang="en-US" sz="3600" i="1" dirty="0" smtClean="0"/>
              <a:t>z</a:t>
            </a:r>
            <a:r>
              <a:rPr lang="en-US" sz="3600" dirty="0" smtClean="0"/>
              <a:t>-score)</a:t>
            </a:r>
          </a:p>
          <a:p>
            <a:pPr marL="742950" indent="-742950" eaLnBrk="1" hangingPunct="1">
              <a:spcBef>
                <a:spcPct val="50000"/>
              </a:spcBef>
              <a:buFont typeface="+mj-lt"/>
              <a:buAutoNum type="arabicPeriod"/>
            </a:pPr>
            <a:r>
              <a:rPr lang="en-US" sz="3600" dirty="0" smtClean="0"/>
              <a:t>Percentiles</a:t>
            </a:r>
          </a:p>
          <a:p>
            <a:pPr marL="742950" indent="-742950" eaLnBrk="1" hangingPunct="1">
              <a:spcBef>
                <a:spcPct val="50000"/>
              </a:spcBef>
              <a:buFont typeface="+mj-lt"/>
              <a:buAutoNum type="arabicPeriod"/>
            </a:pPr>
            <a:r>
              <a:rPr lang="en-US" sz="3600" dirty="0" err="1" smtClean="0"/>
              <a:t>Deciles</a:t>
            </a:r>
            <a:endParaRPr lang="en-US" sz="3600" dirty="0" smtClean="0"/>
          </a:p>
          <a:p>
            <a:pPr marL="742950" indent="-742950" eaLnBrk="1" hangingPunct="1">
              <a:spcBef>
                <a:spcPct val="50000"/>
              </a:spcBef>
              <a:buFont typeface="+mj-lt"/>
              <a:buAutoNum type="arabicPeriod"/>
            </a:pPr>
            <a:r>
              <a:rPr lang="en-US" sz="3600" dirty="0" smtClean="0"/>
              <a:t>Quartiles</a:t>
            </a:r>
          </a:p>
          <a:p>
            <a:pPr marL="742950" indent="-742950" eaLnBrk="1" hangingPunct="1">
              <a:spcBef>
                <a:spcPct val="50000"/>
              </a:spcBef>
              <a:buFont typeface="+mj-lt"/>
              <a:buAutoNum type="arabicPeriod"/>
            </a:pPr>
            <a:r>
              <a:rPr lang="en-US" sz="3600" dirty="0" smtClean="0"/>
              <a:t>Interquartile Range (IQR)</a:t>
            </a:r>
          </a:p>
        </p:txBody>
      </p:sp>
      <p:sp>
        <p:nvSpPr>
          <p:cNvPr id="2" name="Footer Placeholder 1"/>
          <p:cNvSpPr>
            <a:spLocks noGrp="1"/>
          </p:cNvSpPr>
          <p:nvPr>
            <p:ph type="ftr" sz="quarter" idx="10"/>
          </p:nvPr>
        </p:nvSpPr>
        <p:spPr/>
        <p:txBody>
          <a:bodyPr/>
          <a:lstStyle/>
          <a:p>
            <a:pPr>
              <a:defRPr/>
            </a:pPr>
            <a:r>
              <a:rPr lang="en-US" smtClean="0">
                <a:solidFill>
                  <a:srgbClr val="000000"/>
                </a:solidFill>
              </a:rPr>
              <a:t>Semester II 2016/2017</a:t>
            </a:r>
            <a:endParaRPr lang="en-US">
              <a:solidFill>
                <a:srgbClr val="000000"/>
              </a:solidFill>
            </a:endParaRPr>
          </a:p>
        </p:txBody>
      </p:sp>
      <p:sp>
        <p:nvSpPr>
          <p:cNvPr id="3" name="Slide Number Placeholder 2"/>
          <p:cNvSpPr>
            <a:spLocks noGrp="1"/>
          </p:cNvSpPr>
          <p:nvPr>
            <p:ph type="sldNum" sz="quarter" idx="11"/>
          </p:nvPr>
        </p:nvSpPr>
        <p:spPr/>
        <p:txBody>
          <a:bodyPr/>
          <a:lstStyle/>
          <a:p>
            <a:pPr>
              <a:defRPr/>
            </a:pPr>
            <a:fld id="{FDF63673-8213-4D80-B5EE-82E30815F0C2}" type="slidenum">
              <a:rPr lang="en-US" smtClean="0">
                <a:solidFill>
                  <a:srgbClr val="000000"/>
                </a:solidFill>
              </a:rPr>
              <a:pPr>
                <a:defRPr/>
              </a:pPr>
              <a:t>103</a:t>
            </a:fld>
            <a:endParaRPr lang="en-US">
              <a:solidFill>
                <a:srgbClr val="000000"/>
              </a:solidFill>
            </a:endParaRPr>
          </a:p>
        </p:txBody>
      </p:sp>
    </p:spTree>
    <p:extLst>
      <p:ext uri="{BB962C8B-B14F-4D97-AF65-F5344CB8AC3E}">
        <p14:creationId xmlns:p14="http://schemas.microsoft.com/office/powerpoint/2010/main" val="409949217"/>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2" name="Rectangle 2"/>
          <p:cNvSpPr>
            <a:spLocks noGrp="1" noChangeArrowheads="1"/>
          </p:cNvSpPr>
          <p:nvPr>
            <p:ph type="title"/>
          </p:nvPr>
        </p:nvSpPr>
        <p:spPr>
          <a:xfrm>
            <a:off x="457200" y="457200"/>
            <a:ext cx="8229600" cy="914400"/>
          </a:xfrm>
        </p:spPr>
        <p:txBody>
          <a:bodyPr>
            <a:normAutofit fontScale="90000"/>
          </a:bodyPr>
          <a:lstStyle/>
          <a:p>
            <a:pPr eaLnBrk="1" hangingPunct="1"/>
            <a:r>
              <a:rPr lang="en-US" sz="4000" dirty="0" smtClean="0"/>
              <a:t>3-3 Measures of Position: </a:t>
            </a:r>
            <a:r>
              <a:rPr lang="en-US" sz="4000" b="1" dirty="0" smtClean="0">
                <a:solidFill>
                  <a:srgbClr val="FF0000"/>
                </a:solidFill>
              </a:rPr>
              <a:t>1. </a:t>
            </a:r>
            <a:r>
              <a:rPr lang="en-US" sz="4000" b="1" i="1" dirty="0" smtClean="0">
                <a:solidFill>
                  <a:srgbClr val="FF0000"/>
                </a:solidFill>
              </a:rPr>
              <a:t>z</a:t>
            </a:r>
            <a:r>
              <a:rPr lang="en-US" sz="4000" b="1" dirty="0" smtClean="0">
                <a:solidFill>
                  <a:srgbClr val="FF0000"/>
                </a:solidFill>
              </a:rPr>
              <a:t>-score</a:t>
            </a:r>
          </a:p>
        </p:txBody>
      </p:sp>
      <p:sp>
        <p:nvSpPr>
          <p:cNvPr id="2" name="Footer Placeholder 1"/>
          <p:cNvSpPr>
            <a:spLocks noGrp="1"/>
          </p:cNvSpPr>
          <p:nvPr>
            <p:ph type="ftr" sz="quarter" idx="10"/>
          </p:nvPr>
        </p:nvSpPr>
        <p:spPr/>
        <p:txBody>
          <a:bodyPr/>
          <a:lstStyle/>
          <a:p>
            <a:pPr>
              <a:defRPr/>
            </a:pPr>
            <a:r>
              <a:rPr lang="en-US" smtClean="0">
                <a:solidFill>
                  <a:srgbClr val="000000"/>
                </a:solidFill>
              </a:rPr>
              <a:t>Semester II 2016/2017</a:t>
            </a:r>
            <a:endParaRPr lang="en-US">
              <a:solidFill>
                <a:srgbClr val="000000"/>
              </a:solidFill>
            </a:endParaRPr>
          </a:p>
        </p:txBody>
      </p:sp>
      <p:pic>
        <p:nvPicPr>
          <p:cNvPr id="17618" name="Picture 2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1828800"/>
            <a:ext cx="8458200" cy="304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Slide Number Placeholder 2"/>
          <p:cNvSpPr>
            <a:spLocks noGrp="1"/>
          </p:cNvSpPr>
          <p:nvPr>
            <p:ph type="sldNum" sz="quarter" idx="11"/>
          </p:nvPr>
        </p:nvSpPr>
        <p:spPr/>
        <p:txBody>
          <a:bodyPr/>
          <a:lstStyle/>
          <a:p>
            <a:pPr>
              <a:defRPr/>
            </a:pPr>
            <a:fld id="{FDF63673-8213-4D80-B5EE-82E30815F0C2}" type="slidenum">
              <a:rPr lang="en-US" smtClean="0">
                <a:solidFill>
                  <a:srgbClr val="000000"/>
                </a:solidFill>
              </a:rPr>
              <a:pPr>
                <a:defRPr/>
              </a:pPr>
              <a:t>104</a:t>
            </a:fld>
            <a:endParaRPr lang="en-US">
              <a:solidFill>
                <a:srgbClr val="000000"/>
              </a:solidFill>
            </a:endParaRPr>
          </a:p>
        </p:txBody>
      </p:sp>
    </p:spTree>
    <p:extLst>
      <p:ext uri="{BB962C8B-B14F-4D97-AF65-F5344CB8AC3E}">
        <p14:creationId xmlns:p14="http://schemas.microsoft.com/office/powerpoint/2010/main" val="2337316119"/>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2" name="Rectangle 2"/>
          <p:cNvSpPr>
            <a:spLocks noGrp="1" noChangeArrowheads="1"/>
          </p:cNvSpPr>
          <p:nvPr>
            <p:ph type="title"/>
          </p:nvPr>
        </p:nvSpPr>
        <p:spPr>
          <a:xfrm>
            <a:off x="457200" y="457200"/>
            <a:ext cx="8229600" cy="914400"/>
          </a:xfrm>
        </p:spPr>
        <p:txBody>
          <a:bodyPr>
            <a:normAutofit fontScale="90000"/>
          </a:bodyPr>
          <a:lstStyle/>
          <a:p>
            <a:r>
              <a:rPr lang="en-US" sz="4000" dirty="0"/>
              <a:t>3-3 Measures </a:t>
            </a:r>
            <a:r>
              <a:rPr lang="en-US" sz="4000" dirty="0" smtClean="0"/>
              <a:t>of Position: </a:t>
            </a:r>
            <a:r>
              <a:rPr lang="en-US" sz="4000" b="1" dirty="0" smtClean="0">
                <a:solidFill>
                  <a:srgbClr val="FF0000"/>
                </a:solidFill>
              </a:rPr>
              <a:t>1. </a:t>
            </a:r>
            <a:r>
              <a:rPr lang="en-US" sz="4000" b="1" i="1" dirty="0" smtClean="0">
                <a:solidFill>
                  <a:srgbClr val="FF0000"/>
                </a:solidFill>
              </a:rPr>
              <a:t>z</a:t>
            </a:r>
            <a:r>
              <a:rPr lang="en-US" sz="4000" b="1" dirty="0" smtClean="0">
                <a:solidFill>
                  <a:srgbClr val="FF0000"/>
                </a:solidFill>
              </a:rPr>
              <a:t>-score</a:t>
            </a:r>
          </a:p>
        </p:txBody>
      </p:sp>
      <p:sp>
        <p:nvSpPr>
          <p:cNvPr id="2" name="Footer Placeholder 1"/>
          <p:cNvSpPr>
            <a:spLocks noGrp="1"/>
          </p:cNvSpPr>
          <p:nvPr>
            <p:ph type="ftr" sz="quarter" idx="10"/>
          </p:nvPr>
        </p:nvSpPr>
        <p:spPr/>
        <p:txBody>
          <a:bodyPr/>
          <a:lstStyle/>
          <a:p>
            <a:pPr>
              <a:defRPr/>
            </a:pPr>
            <a:r>
              <a:rPr lang="en-US" smtClean="0">
                <a:solidFill>
                  <a:srgbClr val="000000"/>
                </a:solidFill>
              </a:rPr>
              <a:t>Semester II 2016/2017</a:t>
            </a:r>
            <a:endParaRPr lang="en-US">
              <a:solidFill>
                <a:srgbClr val="000000"/>
              </a:solidFill>
            </a:endParaRPr>
          </a:p>
        </p:txBody>
      </p:sp>
      <p:pic>
        <p:nvPicPr>
          <p:cNvPr id="542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1295400"/>
            <a:ext cx="8534399" cy="42052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42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5300" y="5715000"/>
            <a:ext cx="8191500" cy="666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Slide Number Placeholder 2"/>
          <p:cNvSpPr>
            <a:spLocks noGrp="1"/>
          </p:cNvSpPr>
          <p:nvPr>
            <p:ph type="sldNum" sz="quarter" idx="11"/>
          </p:nvPr>
        </p:nvSpPr>
        <p:spPr/>
        <p:txBody>
          <a:bodyPr/>
          <a:lstStyle/>
          <a:p>
            <a:pPr>
              <a:defRPr/>
            </a:pPr>
            <a:fld id="{FDF63673-8213-4D80-B5EE-82E30815F0C2}" type="slidenum">
              <a:rPr lang="en-US" smtClean="0">
                <a:solidFill>
                  <a:srgbClr val="000000"/>
                </a:solidFill>
              </a:rPr>
              <a:pPr>
                <a:defRPr/>
              </a:pPr>
              <a:t>105</a:t>
            </a:fld>
            <a:endParaRPr lang="en-US">
              <a:solidFill>
                <a:srgbClr val="000000"/>
              </a:solidFill>
            </a:endParaRPr>
          </a:p>
        </p:txBody>
      </p:sp>
    </p:spTree>
    <p:extLst>
      <p:ext uri="{BB962C8B-B14F-4D97-AF65-F5344CB8AC3E}">
        <p14:creationId xmlns:p14="http://schemas.microsoft.com/office/powerpoint/2010/main" val="879585436"/>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Title 1"/>
          <p:cNvSpPr>
            <a:spLocks noGrp="1"/>
          </p:cNvSpPr>
          <p:nvPr>
            <p:ph type="title"/>
          </p:nvPr>
        </p:nvSpPr>
        <p:spPr>
          <a:xfrm>
            <a:off x="457200" y="457200"/>
            <a:ext cx="8229600" cy="1905000"/>
          </a:xfrm>
        </p:spPr>
        <p:txBody>
          <a:bodyPr/>
          <a:lstStyle/>
          <a:p>
            <a:r>
              <a:rPr lang="en-US" smtClean="0"/>
              <a:t>Chapter 3</a:t>
            </a:r>
            <a:br>
              <a:rPr lang="en-US" smtClean="0"/>
            </a:br>
            <a:r>
              <a:rPr lang="en-US" smtClean="0"/>
              <a:t>Data Description</a:t>
            </a:r>
          </a:p>
        </p:txBody>
      </p:sp>
      <p:sp>
        <p:nvSpPr>
          <p:cNvPr id="80899" name="Content Placeholder 2"/>
          <p:cNvSpPr>
            <a:spLocks noGrp="1"/>
          </p:cNvSpPr>
          <p:nvPr>
            <p:ph idx="1"/>
          </p:nvPr>
        </p:nvSpPr>
        <p:spPr>
          <a:xfrm>
            <a:off x="457200" y="3352800"/>
            <a:ext cx="8229600" cy="2514600"/>
          </a:xfrm>
        </p:spPr>
        <p:txBody>
          <a:bodyPr/>
          <a:lstStyle/>
          <a:p>
            <a:pPr>
              <a:buFont typeface="Wingdings" pitchFamily="2" charset="2"/>
              <a:buNone/>
            </a:pPr>
            <a:r>
              <a:rPr lang="en-US" sz="4400" u="sng" dirty="0" smtClean="0"/>
              <a:t>Section 3-3</a:t>
            </a:r>
          </a:p>
          <a:p>
            <a:pPr>
              <a:buFont typeface="Wingdings" pitchFamily="2" charset="2"/>
              <a:buNone/>
            </a:pPr>
            <a:r>
              <a:rPr lang="en-US" sz="3600" dirty="0" smtClean="0"/>
              <a:t>Example 3-27</a:t>
            </a:r>
          </a:p>
          <a:p>
            <a:pPr>
              <a:buFont typeface="Wingdings" pitchFamily="2" charset="2"/>
              <a:buNone/>
            </a:pPr>
            <a:r>
              <a:rPr lang="en-US" sz="3600" dirty="0" smtClean="0"/>
              <a:t>Page #148	</a:t>
            </a:r>
          </a:p>
        </p:txBody>
      </p:sp>
      <p:sp>
        <p:nvSpPr>
          <p:cNvPr id="2" name="Footer Placeholder 1"/>
          <p:cNvSpPr>
            <a:spLocks noGrp="1"/>
          </p:cNvSpPr>
          <p:nvPr>
            <p:ph type="ftr" sz="quarter" idx="11"/>
          </p:nvPr>
        </p:nvSpPr>
        <p:spPr/>
        <p:txBody>
          <a:bodyPr/>
          <a:lstStyle/>
          <a:p>
            <a:pPr>
              <a:defRPr/>
            </a:pPr>
            <a:r>
              <a:rPr lang="en-US" smtClean="0">
                <a:solidFill>
                  <a:srgbClr val="000000"/>
                </a:solidFill>
              </a:rPr>
              <a:t>Semester II 2016/2017</a:t>
            </a:r>
            <a:endParaRPr lang="en-US">
              <a:solidFill>
                <a:srgbClr val="000000"/>
              </a:solidFill>
            </a:endParaRPr>
          </a:p>
        </p:txBody>
      </p:sp>
      <p:sp>
        <p:nvSpPr>
          <p:cNvPr id="3" name="Slide Number Placeholder 2"/>
          <p:cNvSpPr>
            <a:spLocks noGrp="1"/>
          </p:cNvSpPr>
          <p:nvPr>
            <p:ph type="sldNum" sz="quarter" idx="12"/>
          </p:nvPr>
        </p:nvSpPr>
        <p:spPr/>
        <p:txBody>
          <a:bodyPr/>
          <a:lstStyle/>
          <a:p>
            <a:fld id="{DCB23F9D-7E7B-4F79-99EA-2B54EFDA5161}" type="slidenum">
              <a:rPr lang="en-US" smtClean="0">
                <a:solidFill>
                  <a:prstClr val="black">
                    <a:tint val="75000"/>
                  </a:prstClr>
                </a:solidFill>
              </a:rPr>
              <a:pPr/>
              <a:t>106</a:t>
            </a:fld>
            <a:endParaRPr lang="en-US">
              <a:solidFill>
                <a:prstClr val="black">
                  <a:tint val="75000"/>
                </a:prstClr>
              </a:solidFill>
            </a:endParaRPr>
          </a:p>
        </p:txBody>
      </p:sp>
    </p:spTree>
    <p:extLst>
      <p:ext uri="{BB962C8B-B14F-4D97-AF65-F5344CB8AC3E}">
        <p14:creationId xmlns:p14="http://schemas.microsoft.com/office/powerpoint/2010/main" val="3078698247"/>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6" name="Rectangle 2"/>
          <p:cNvSpPr>
            <a:spLocks noGrp="1" noChangeArrowheads="1"/>
          </p:cNvSpPr>
          <p:nvPr>
            <p:ph type="title"/>
          </p:nvPr>
        </p:nvSpPr>
        <p:spPr>
          <a:xfrm>
            <a:off x="457200" y="415925"/>
            <a:ext cx="8229600" cy="685800"/>
          </a:xfrm>
        </p:spPr>
        <p:txBody>
          <a:bodyPr/>
          <a:lstStyle/>
          <a:p>
            <a:pPr eaLnBrk="1" hangingPunct="1"/>
            <a:r>
              <a:rPr lang="en-US" sz="3600" dirty="0" smtClean="0"/>
              <a:t>Example 3-27: Test Scores</a:t>
            </a:r>
          </a:p>
        </p:txBody>
      </p:sp>
      <p:sp>
        <p:nvSpPr>
          <p:cNvPr id="23557" name="Rectangle 3"/>
          <p:cNvSpPr>
            <a:spLocks noGrp="1" noChangeArrowheads="1"/>
          </p:cNvSpPr>
          <p:nvPr>
            <p:ph idx="1"/>
          </p:nvPr>
        </p:nvSpPr>
        <p:spPr>
          <a:xfrm>
            <a:off x="450669" y="1427163"/>
            <a:ext cx="8035925" cy="2286000"/>
          </a:xfrm>
        </p:spPr>
        <p:txBody>
          <a:bodyPr>
            <a:normAutofit/>
          </a:bodyPr>
          <a:lstStyle/>
          <a:p>
            <a:pPr marL="0" indent="0" algn="just">
              <a:buFont typeface="Wingdings" pitchFamily="2" charset="2"/>
              <a:buNone/>
            </a:pPr>
            <a:r>
              <a:rPr lang="en-US" sz="2000" dirty="0" smtClean="0"/>
              <a:t>A student scored 65 on a calculus test that had a mean of 50 and a standard deviation of 10; she scored 30 on a history test with a mean of 25 and a standard deviation of 5.  Compare her relative positions on the two tests.</a:t>
            </a:r>
          </a:p>
        </p:txBody>
      </p:sp>
      <p:sp>
        <p:nvSpPr>
          <p:cNvPr id="2" name="Footer Placeholder 1"/>
          <p:cNvSpPr>
            <a:spLocks noGrp="1"/>
          </p:cNvSpPr>
          <p:nvPr>
            <p:ph type="ftr" sz="quarter" idx="11"/>
          </p:nvPr>
        </p:nvSpPr>
        <p:spPr/>
        <p:txBody>
          <a:bodyPr/>
          <a:lstStyle/>
          <a:p>
            <a:pPr>
              <a:defRPr/>
            </a:pPr>
            <a:r>
              <a:rPr lang="en-US" smtClean="0">
                <a:solidFill>
                  <a:srgbClr val="000000"/>
                </a:solidFill>
              </a:rPr>
              <a:t>Semester II 2016/2017</a:t>
            </a:r>
            <a:endParaRPr lang="en-US">
              <a:solidFill>
                <a:srgbClr val="000000"/>
              </a:solidFill>
            </a:endParaRPr>
          </a:p>
        </p:txBody>
      </p:sp>
      <p:sp>
        <p:nvSpPr>
          <p:cNvPr id="17" name="TextBox 16"/>
          <p:cNvSpPr txBox="1">
            <a:spLocks noChangeArrowheads="1"/>
          </p:cNvSpPr>
          <p:nvPr/>
        </p:nvSpPr>
        <p:spPr bwMode="auto">
          <a:xfrm>
            <a:off x="685800" y="5562600"/>
            <a:ext cx="7718425" cy="46196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0" fontAlgn="base" hangingPunct="0">
              <a:spcBef>
                <a:spcPct val="0"/>
              </a:spcBef>
              <a:spcAft>
                <a:spcPct val="0"/>
              </a:spcAft>
            </a:pPr>
            <a:r>
              <a:rPr lang="en-US" sz="2400" smtClean="0">
                <a:solidFill>
                  <a:srgbClr val="000000"/>
                </a:solidFill>
              </a:rPr>
              <a:t>She has a higher relative position in the Calculus class.</a:t>
            </a:r>
          </a:p>
        </p:txBody>
      </p:sp>
      <p:graphicFrame>
        <p:nvGraphicFramePr>
          <p:cNvPr id="72706" name="Object 10"/>
          <p:cNvGraphicFramePr>
            <a:graphicFrameLocks noChangeAspect="1"/>
          </p:cNvGraphicFramePr>
          <p:nvPr>
            <p:extLst>
              <p:ext uri="{D42A27DB-BD31-4B8C-83A1-F6EECF244321}">
                <p14:modId xmlns:p14="http://schemas.microsoft.com/office/powerpoint/2010/main" val="1501061522"/>
              </p:ext>
            </p:extLst>
          </p:nvPr>
        </p:nvGraphicFramePr>
        <p:xfrm>
          <a:off x="457200" y="2951162"/>
          <a:ext cx="5767388" cy="1049337"/>
        </p:xfrm>
        <a:graphic>
          <a:graphicData uri="http://schemas.openxmlformats.org/presentationml/2006/ole">
            <mc:AlternateContent xmlns:mc="http://schemas.openxmlformats.org/markup-compatibility/2006">
              <mc:Choice xmlns:v="urn:schemas-microsoft-com:vml" Requires="v">
                <p:oleObj spid="_x0000_s11302" name="Equation" r:id="rId4" imgW="2234880" imgH="406080" progId="Equation.DSMT4">
                  <p:embed/>
                </p:oleObj>
              </mc:Choice>
              <mc:Fallback>
                <p:oleObj name="Equation" r:id="rId4" imgW="2234880" imgH="40608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200" y="2951162"/>
                        <a:ext cx="5767388" cy="10493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4756" name="Object 4"/>
          <p:cNvGraphicFramePr>
            <a:graphicFrameLocks noChangeAspect="1"/>
          </p:cNvGraphicFramePr>
          <p:nvPr>
            <p:extLst>
              <p:ext uri="{D42A27DB-BD31-4B8C-83A1-F6EECF244321}">
                <p14:modId xmlns:p14="http://schemas.microsoft.com/office/powerpoint/2010/main" val="4080034055"/>
              </p:ext>
            </p:extLst>
          </p:nvPr>
        </p:nvGraphicFramePr>
        <p:xfrm>
          <a:off x="457200" y="4017962"/>
          <a:ext cx="5603875" cy="1049337"/>
        </p:xfrm>
        <a:graphic>
          <a:graphicData uri="http://schemas.openxmlformats.org/presentationml/2006/ole">
            <mc:AlternateContent xmlns:mc="http://schemas.openxmlformats.org/markup-compatibility/2006">
              <mc:Choice xmlns:v="urn:schemas-microsoft-com:vml" Requires="v">
                <p:oleObj spid="_x0000_s11303" name="Equation" r:id="rId6" imgW="2171520" imgH="406080" progId="Equation.DSMT4">
                  <p:embed/>
                </p:oleObj>
              </mc:Choice>
              <mc:Fallback>
                <p:oleObj name="Equation" r:id="rId6" imgW="2171520" imgH="406080"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7200" y="4017962"/>
                        <a:ext cx="5603875" cy="10493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 name="Slide Number Placeholder 2"/>
          <p:cNvSpPr>
            <a:spLocks noGrp="1"/>
          </p:cNvSpPr>
          <p:nvPr>
            <p:ph type="sldNum" sz="quarter" idx="12"/>
          </p:nvPr>
        </p:nvSpPr>
        <p:spPr/>
        <p:txBody>
          <a:bodyPr/>
          <a:lstStyle/>
          <a:p>
            <a:fld id="{DCB23F9D-7E7B-4F79-99EA-2B54EFDA5161}" type="slidenum">
              <a:rPr lang="en-US" smtClean="0">
                <a:solidFill>
                  <a:prstClr val="black">
                    <a:tint val="75000"/>
                  </a:prstClr>
                </a:solidFill>
              </a:rPr>
              <a:pPr/>
              <a:t>107</a:t>
            </a:fld>
            <a:endParaRPr lang="en-US">
              <a:solidFill>
                <a:prstClr val="black">
                  <a:tint val="75000"/>
                </a:prstClr>
              </a:solidFill>
            </a:endParaRPr>
          </a:p>
        </p:txBody>
      </p:sp>
    </p:spTree>
    <p:extLst>
      <p:ext uri="{BB962C8B-B14F-4D97-AF65-F5344CB8AC3E}">
        <p14:creationId xmlns:p14="http://schemas.microsoft.com/office/powerpoint/2010/main" val="229135247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7270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7475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0" name="Rectangle 2"/>
          <p:cNvSpPr>
            <a:spLocks noGrp="1" noChangeArrowheads="1"/>
          </p:cNvSpPr>
          <p:nvPr>
            <p:ph type="title"/>
          </p:nvPr>
        </p:nvSpPr>
        <p:spPr>
          <a:xfrm>
            <a:off x="457200" y="76200"/>
            <a:ext cx="8229600" cy="914400"/>
          </a:xfrm>
        </p:spPr>
        <p:txBody>
          <a:bodyPr>
            <a:normAutofit fontScale="90000"/>
          </a:bodyPr>
          <a:lstStyle/>
          <a:p>
            <a:r>
              <a:rPr lang="en-US" sz="4000" dirty="0"/>
              <a:t>3-3 Measures </a:t>
            </a:r>
            <a:r>
              <a:rPr lang="en-US" sz="4000" dirty="0" smtClean="0"/>
              <a:t>of Position: </a:t>
            </a:r>
            <a:br>
              <a:rPr lang="en-US" sz="4000" dirty="0" smtClean="0"/>
            </a:br>
            <a:r>
              <a:rPr lang="en-US" sz="4000" b="1" dirty="0" smtClean="0">
                <a:solidFill>
                  <a:srgbClr val="FF0000"/>
                </a:solidFill>
              </a:rPr>
              <a:t>2. Percentiles</a:t>
            </a:r>
          </a:p>
        </p:txBody>
      </p:sp>
      <p:sp>
        <p:nvSpPr>
          <p:cNvPr id="55299" name="Rectangle 3"/>
          <p:cNvSpPr>
            <a:spLocks noGrp="1" noChangeArrowheads="1"/>
          </p:cNvSpPr>
          <p:nvPr>
            <p:ph type="body" sz="half" idx="1"/>
          </p:nvPr>
        </p:nvSpPr>
        <p:spPr>
          <a:xfrm>
            <a:off x="381000" y="1579562"/>
            <a:ext cx="8153400" cy="2362200"/>
          </a:xfrm>
        </p:spPr>
        <p:txBody>
          <a:bodyPr>
            <a:noAutofit/>
          </a:bodyPr>
          <a:lstStyle/>
          <a:p>
            <a:pPr algn="just" eaLnBrk="1" hangingPunct="1">
              <a:lnSpc>
                <a:spcPct val="80000"/>
              </a:lnSpc>
              <a:spcBef>
                <a:spcPct val="50000"/>
              </a:spcBef>
              <a:defRPr/>
            </a:pPr>
            <a:r>
              <a:rPr lang="en-US" sz="2000" b="1" dirty="0" smtClean="0">
                <a:solidFill>
                  <a:srgbClr val="FF0000"/>
                </a:solidFill>
              </a:rPr>
              <a:t>Percentiles</a:t>
            </a:r>
            <a:r>
              <a:rPr lang="en-US" sz="2000" b="1" dirty="0" smtClean="0">
                <a:solidFill>
                  <a:srgbClr val="000099"/>
                </a:solidFill>
                <a:effectLst>
                  <a:outerShdw blurRad="38100" dist="38100" dir="2700000" algn="tl">
                    <a:srgbClr val="C0C0C0"/>
                  </a:outerShdw>
                </a:effectLst>
              </a:rPr>
              <a:t> </a:t>
            </a:r>
            <a:r>
              <a:rPr lang="en-US" sz="2000" dirty="0" smtClean="0"/>
              <a:t>are position measures used in educational and health-related fields to indicate the position of an individual in a group.</a:t>
            </a:r>
            <a:endParaRPr lang="en-US" sz="2000" b="1" dirty="0" smtClean="0">
              <a:solidFill>
                <a:srgbClr val="000099"/>
              </a:solidFill>
              <a:effectLst>
                <a:outerShdw blurRad="38100" dist="38100" dir="2700000" algn="tl">
                  <a:srgbClr val="C0C0C0"/>
                </a:outerShdw>
              </a:effectLst>
            </a:endParaRPr>
          </a:p>
          <a:p>
            <a:pPr algn="just" eaLnBrk="1" hangingPunct="1">
              <a:lnSpc>
                <a:spcPct val="80000"/>
              </a:lnSpc>
              <a:spcBef>
                <a:spcPct val="50000"/>
              </a:spcBef>
              <a:defRPr/>
            </a:pPr>
            <a:r>
              <a:rPr lang="en-US" sz="2000" b="1" dirty="0" smtClean="0">
                <a:solidFill>
                  <a:srgbClr val="FF0000"/>
                </a:solidFill>
              </a:rPr>
              <a:t>Percentiles</a:t>
            </a:r>
            <a:r>
              <a:rPr lang="en-US" sz="2000" dirty="0" smtClean="0"/>
              <a:t> separate the data set into 100 equal groups.</a:t>
            </a:r>
          </a:p>
          <a:p>
            <a:pPr algn="just" eaLnBrk="1" hangingPunct="1">
              <a:lnSpc>
                <a:spcPct val="80000"/>
              </a:lnSpc>
              <a:spcBef>
                <a:spcPct val="50000"/>
              </a:spcBef>
              <a:defRPr/>
            </a:pPr>
            <a:r>
              <a:rPr lang="en-US" sz="2000" dirty="0" smtClean="0"/>
              <a:t>A percentile rank for a datum represents the percentage of data values below the datum.</a:t>
            </a:r>
          </a:p>
        </p:txBody>
      </p:sp>
      <p:sp>
        <p:nvSpPr>
          <p:cNvPr id="2" name="Footer Placeholder 1"/>
          <p:cNvSpPr>
            <a:spLocks noGrp="1"/>
          </p:cNvSpPr>
          <p:nvPr>
            <p:ph type="ftr" sz="quarter" idx="10"/>
          </p:nvPr>
        </p:nvSpPr>
        <p:spPr/>
        <p:txBody>
          <a:bodyPr/>
          <a:lstStyle/>
          <a:p>
            <a:pPr>
              <a:defRPr/>
            </a:pPr>
            <a:r>
              <a:rPr lang="en-US" smtClean="0">
                <a:solidFill>
                  <a:srgbClr val="000000"/>
                </a:solidFill>
              </a:rPr>
              <a:t>Semester II 2016/2017</a:t>
            </a:r>
            <a:endParaRPr lang="en-US">
              <a:solidFill>
                <a:srgbClr val="000000"/>
              </a:solidFill>
            </a:endParaRPr>
          </a:p>
        </p:txBody>
      </p:sp>
      <p:graphicFrame>
        <p:nvGraphicFramePr>
          <p:cNvPr id="14338" name="Object 6"/>
          <p:cNvGraphicFramePr>
            <a:graphicFrameLocks noChangeAspect="1"/>
          </p:cNvGraphicFramePr>
          <p:nvPr>
            <p:extLst>
              <p:ext uri="{D42A27DB-BD31-4B8C-83A1-F6EECF244321}">
                <p14:modId xmlns:p14="http://schemas.microsoft.com/office/powerpoint/2010/main" val="1236647475"/>
              </p:ext>
            </p:extLst>
          </p:nvPr>
        </p:nvGraphicFramePr>
        <p:xfrm>
          <a:off x="685800" y="3321187"/>
          <a:ext cx="7543800" cy="1076325"/>
        </p:xfrm>
        <a:graphic>
          <a:graphicData uri="http://schemas.openxmlformats.org/presentationml/2006/ole">
            <mc:AlternateContent xmlns:mc="http://schemas.openxmlformats.org/markup-compatibility/2006">
              <mc:Choice xmlns:v="urn:schemas-microsoft-com:vml" Requires="v">
                <p:oleObj spid="_x0000_s12326" name="Equation" r:id="rId4" imgW="2933640" imgH="419040" progId="Equation.DSMT4">
                  <p:embed/>
                </p:oleObj>
              </mc:Choice>
              <mc:Fallback>
                <p:oleObj name="Equation" r:id="rId4" imgW="2933640" imgH="41904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5800" y="3321187"/>
                        <a:ext cx="7543800" cy="1076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343" name="Object 7"/>
          <p:cNvGraphicFramePr>
            <a:graphicFrameLocks noChangeAspect="1"/>
          </p:cNvGraphicFramePr>
          <p:nvPr>
            <p:extLst>
              <p:ext uri="{D42A27DB-BD31-4B8C-83A1-F6EECF244321}">
                <p14:modId xmlns:p14="http://schemas.microsoft.com/office/powerpoint/2010/main" val="3959739388"/>
              </p:ext>
            </p:extLst>
          </p:nvPr>
        </p:nvGraphicFramePr>
        <p:xfrm>
          <a:off x="685800" y="4464187"/>
          <a:ext cx="1404938" cy="1011238"/>
        </p:xfrm>
        <a:graphic>
          <a:graphicData uri="http://schemas.openxmlformats.org/presentationml/2006/ole">
            <mc:AlternateContent xmlns:mc="http://schemas.openxmlformats.org/markup-compatibility/2006">
              <mc:Choice xmlns:v="urn:schemas-microsoft-com:vml" Requires="v">
                <p:oleObj spid="_x0000_s12327" name="Equation" r:id="rId6" imgW="545760" imgH="393480" progId="Equation.DSMT4">
                  <p:embed/>
                </p:oleObj>
              </mc:Choice>
              <mc:Fallback>
                <p:oleObj name="Equation" r:id="rId6" imgW="545760" imgH="393480"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5800" y="4464187"/>
                        <a:ext cx="1404938" cy="10112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 name="Slide Number Placeholder 2"/>
          <p:cNvSpPr>
            <a:spLocks noGrp="1"/>
          </p:cNvSpPr>
          <p:nvPr>
            <p:ph type="sldNum" sz="quarter" idx="11"/>
          </p:nvPr>
        </p:nvSpPr>
        <p:spPr/>
        <p:txBody>
          <a:bodyPr/>
          <a:lstStyle/>
          <a:p>
            <a:pPr>
              <a:defRPr/>
            </a:pPr>
            <a:fld id="{FDF63673-8213-4D80-B5EE-82E30815F0C2}" type="slidenum">
              <a:rPr lang="en-US" smtClean="0">
                <a:solidFill>
                  <a:srgbClr val="000000"/>
                </a:solidFill>
              </a:rPr>
              <a:pPr>
                <a:defRPr/>
              </a:pPr>
              <a:t>108</a:t>
            </a:fld>
            <a:endParaRPr lang="en-US">
              <a:solidFill>
                <a:srgbClr val="000000"/>
              </a:solidFill>
            </a:endParaRPr>
          </a:p>
        </p:txBody>
      </p:sp>
    </p:spTree>
    <p:extLst>
      <p:ext uri="{BB962C8B-B14F-4D97-AF65-F5344CB8AC3E}">
        <p14:creationId xmlns:p14="http://schemas.microsoft.com/office/powerpoint/2010/main" val="416297061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5299">
                                            <p:txEl>
                                              <p:pRg st="2" end="2"/>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4338"/>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43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title"/>
          </p:nvPr>
        </p:nvSpPr>
        <p:spPr>
          <a:xfrm>
            <a:off x="457200" y="533400"/>
            <a:ext cx="8229600" cy="914400"/>
          </a:xfrm>
        </p:spPr>
        <p:txBody>
          <a:bodyPr>
            <a:normAutofit fontScale="90000"/>
          </a:bodyPr>
          <a:lstStyle/>
          <a:p>
            <a:r>
              <a:rPr lang="en-US" sz="4000" dirty="0"/>
              <a:t>3-3 Measures </a:t>
            </a:r>
            <a:r>
              <a:rPr lang="en-US" sz="4000" dirty="0" smtClean="0"/>
              <a:t>of Position: Example of </a:t>
            </a:r>
            <a:br>
              <a:rPr lang="en-US" sz="4000" dirty="0" smtClean="0"/>
            </a:br>
            <a:r>
              <a:rPr lang="en-US" sz="4000" dirty="0" smtClean="0"/>
              <a:t>a Percentile Graph</a:t>
            </a:r>
          </a:p>
        </p:txBody>
      </p:sp>
      <p:sp>
        <p:nvSpPr>
          <p:cNvPr id="3" name="Footer Placeholder 2"/>
          <p:cNvSpPr>
            <a:spLocks noGrp="1"/>
          </p:cNvSpPr>
          <p:nvPr>
            <p:ph type="ftr" sz="quarter" idx="10"/>
          </p:nvPr>
        </p:nvSpPr>
        <p:spPr/>
        <p:txBody>
          <a:bodyPr/>
          <a:lstStyle/>
          <a:p>
            <a:pPr>
              <a:defRPr/>
            </a:pPr>
            <a:r>
              <a:rPr lang="en-US" smtClean="0">
                <a:solidFill>
                  <a:srgbClr val="000000"/>
                </a:solidFill>
              </a:rPr>
              <a:t>Semester II 2016/2017</a:t>
            </a:r>
            <a:endParaRPr lang="en-US">
              <a:solidFill>
                <a:srgbClr val="000000"/>
              </a:solidFill>
            </a:endParaRPr>
          </a:p>
        </p:txBody>
      </p:sp>
      <p:pic>
        <p:nvPicPr>
          <p:cNvPr id="8192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1877321"/>
            <a:ext cx="5486400" cy="3236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lide Number Placeholder 3"/>
          <p:cNvSpPr>
            <a:spLocks noGrp="1"/>
          </p:cNvSpPr>
          <p:nvPr>
            <p:ph type="sldNum" sz="quarter" idx="11"/>
          </p:nvPr>
        </p:nvSpPr>
        <p:spPr/>
        <p:txBody>
          <a:bodyPr/>
          <a:lstStyle/>
          <a:p>
            <a:pPr>
              <a:defRPr/>
            </a:pPr>
            <a:fld id="{FDF63673-8213-4D80-B5EE-82E30815F0C2}" type="slidenum">
              <a:rPr lang="en-US" smtClean="0">
                <a:solidFill>
                  <a:srgbClr val="000000"/>
                </a:solidFill>
              </a:rPr>
              <a:pPr>
                <a:defRPr/>
              </a:pPr>
              <a:t>109</a:t>
            </a:fld>
            <a:endParaRPr lang="en-US">
              <a:solidFill>
                <a:srgbClr val="000000"/>
              </a:solidFill>
            </a:endParaRPr>
          </a:p>
        </p:txBody>
      </p:sp>
    </p:spTree>
    <p:extLst>
      <p:ext uri="{BB962C8B-B14F-4D97-AF65-F5344CB8AC3E}">
        <p14:creationId xmlns:p14="http://schemas.microsoft.com/office/powerpoint/2010/main" val="310882820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itle 1"/>
          <p:cNvSpPr>
            <a:spLocks noGrp="1"/>
          </p:cNvSpPr>
          <p:nvPr>
            <p:ph type="title"/>
          </p:nvPr>
        </p:nvSpPr>
        <p:spPr>
          <a:xfrm>
            <a:off x="457200" y="457200"/>
            <a:ext cx="8229600" cy="1905000"/>
          </a:xfrm>
        </p:spPr>
        <p:txBody>
          <a:bodyPr/>
          <a:lstStyle/>
          <a:p>
            <a:r>
              <a:rPr lang="en-US" smtClean="0"/>
              <a:t>Chapter 3</a:t>
            </a:r>
            <a:br>
              <a:rPr lang="en-US" smtClean="0"/>
            </a:br>
            <a:r>
              <a:rPr lang="en-US" smtClean="0"/>
              <a:t>Data Description</a:t>
            </a:r>
          </a:p>
        </p:txBody>
      </p:sp>
      <p:sp>
        <p:nvSpPr>
          <p:cNvPr id="37891" name="Content Placeholder 2"/>
          <p:cNvSpPr>
            <a:spLocks noGrp="1"/>
          </p:cNvSpPr>
          <p:nvPr>
            <p:ph idx="1"/>
          </p:nvPr>
        </p:nvSpPr>
        <p:spPr>
          <a:xfrm>
            <a:off x="457200" y="3352800"/>
            <a:ext cx="8229600" cy="2514600"/>
          </a:xfrm>
        </p:spPr>
        <p:txBody>
          <a:bodyPr/>
          <a:lstStyle/>
          <a:p>
            <a:pPr>
              <a:buFont typeface="Wingdings" pitchFamily="2" charset="2"/>
              <a:buNone/>
            </a:pPr>
            <a:r>
              <a:rPr lang="en-US" sz="4400" u="sng" dirty="0" smtClean="0"/>
              <a:t>Section 3-1</a:t>
            </a:r>
          </a:p>
          <a:p>
            <a:pPr>
              <a:buFont typeface="Wingdings" pitchFamily="2" charset="2"/>
              <a:buNone/>
            </a:pPr>
            <a:r>
              <a:rPr lang="en-US" sz="3600" dirty="0" smtClean="0"/>
              <a:t>Example 3-1</a:t>
            </a:r>
          </a:p>
          <a:p>
            <a:pPr>
              <a:buFont typeface="Wingdings" pitchFamily="2" charset="2"/>
              <a:buNone/>
            </a:pPr>
            <a:r>
              <a:rPr lang="en-US" sz="3600" dirty="0" smtClean="0"/>
              <a:t>Page #112</a:t>
            </a:r>
          </a:p>
        </p:txBody>
      </p:sp>
      <p:sp>
        <p:nvSpPr>
          <p:cNvPr id="2" name="Footer Placeholder 1"/>
          <p:cNvSpPr>
            <a:spLocks noGrp="1"/>
          </p:cNvSpPr>
          <p:nvPr>
            <p:ph type="ftr" sz="quarter" idx="11"/>
          </p:nvPr>
        </p:nvSpPr>
        <p:spPr/>
        <p:txBody>
          <a:bodyPr/>
          <a:lstStyle/>
          <a:p>
            <a:pPr>
              <a:defRPr/>
            </a:pPr>
            <a:r>
              <a:rPr lang="en-US" smtClean="0">
                <a:solidFill>
                  <a:srgbClr val="000000"/>
                </a:solidFill>
              </a:rPr>
              <a:t>Semester II 2016/2017</a:t>
            </a:r>
            <a:endParaRPr lang="en-US">
              <a:solidFill>
                <a:srgbClr val="000000"/>
              </a:solidFill>
            </a:endParaRPr>
          </a:p>
        </p:txBody>
      </p:sp>
      <p:sp>
        <p:nvSpPr>
          <p:cNvPr id="3" name="Slide Number Placeholder 2"/>
          <p:cNvSpPr>
            <a:spLocks noGrp="1"/>
          </p:cNvSpPr>
          <p:nvPr>
            <p:ph type="sldNum" sz="quarter" idx="12"/>
          </p:nvPr>
        </p:nvSpPr>
        <p:spPr/>
        <p:txBody>
          <a:bodyPr/>
          <a:lstStyle/>
          <a:p>
            <a:fld id="{DCB23F9D-7E7B-4F79-99EA-2B54EFDA5161}" type="slidenum">
              <a:rPr lang="en-US" smtClean="0">
                <a:solidFill>
                  <a:prstClr val="black">
                    <a:tint val="75000"/>
                  </a:prstClr>
                </a:solidFill>
              </a:rPr>
              <a:pPr/>
              <a:t>11</a:t>
            </a:fld>
            <a:endParaRPr lang="en-US">
              <a:solidFill>
                <a:prstClr val="black">
                  <a:tint val="75000"/>
                </a:prstClr>
              </a:solidFill>
            </a:endParaRPr>
          </a:p>
        </p:txBody>
      </p:sp>
    </p:spTree>
    <p:extLst>
      <p:ext uri="{BB962C8B-B14F-4D97-AF65-F5344CB8AC3E}">
        <p14:creationId xmlns:p14="http://schemas.microsoft.com/office/powerpoint/2010/main" val="2252739201"/>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Title 1"/>
          <p:cNvSpPr>
            <a:spLocks noGrp="1"/>
          </p:cNvSpPr>
          <p:nvPr>
            <p:ph type="title"/>
          </p:nvPr>
        </p:nvSpPr>
        <p:spPr>
          <a:xfrm>
            <a:off x="457200" y="457200"/>
            <a:ext cx="8229600" cy="1905000"/>
          </a:xfrm>
        </p:spPr>
        <p:txBody>
          <a:bodyPr/>
          <a:lstStyle/>
          <a:p>
            <a:r>
              <a:rPr lang="en-US" smtClean="0"/>
              <a:t>Chapter 3</a:t>
            </a:r>
            <a:br>
              <a:rPr lang="en-US" smtClean="0"/>
            </a:br>
            <a:r>
              <a:rPr lang="en-US" smtClean="0"/>
              <a:t>Data Description</a:t>
            </a:r>
          </a:p>
        </p:txBody>
      </p:sp>
      <p:sp>
        <p:nvSpPr>
          <p:cNvPr id="82947" name="Content Placeholder 2"/>
          <p:cNvSpPr>
            <a:spLocks noGrp="1"/>
          </p:cNvSpPr>
          <p:nvPr>
            <p:ph idx="1"/>
          </p:nvPr>
        </p:nvSpPr>
        <p:spPr>
          <a:xfrm>
            <a:off x="457200" y="3352800"/>
            <a:ext cx="8229600" cy="2514600"/>
          </a:xfrm>
        </p:spPr>
        <p:txBody>
          <a:bodyPr/>
          <a:lstStyle/>
          <a:p>
            <a:pPr>
              <a:buFont typeface="Wingdings" pitchFamily="2" charset="2"/>
              <a:buNone/>
            </a:pPr>
            <a:r>
              <a:rPr lang="en-US" sz="4400" u="sng" dirty="0" smtClean="0"/>
              <a:t>Section 3-3</a:t>
            </a:r>
          </a:p>
          <a:p>
            <a:pPr>
              <a:buFont typeface="Wingdings" pitchFamily="2" charset="2"/>
              <a:buNone/>
            </a:pPr>
            <a:r>
              <a:rPr lang="en-US" sz="3600" dirty="0" smtClean="0"/>
              <a:t>Example 3-30</a:t>
            </a:r>
          </a:p>
          <a:p>
            <a:pPr>
              <a:buFont typeface="Wingdings" pitchFamily="2" charset="2"/>
              <a:buNone/>
            </a:pPr>
            <a:r>
              <a:rPr lang="en-US" sz="3600" dirty="0" smtClean="0"/>
              <a:t>Page #153	</a:t>
            </a:r>
          </a:p>
        </p:txBody>
      </p:sp>
      <p:sp>
        <p:nvSpPr>
          <p:cNvPr id="2" name="Footer Placeholder 1"/>
          <p:cNvSpPr>
            <a:spLocks noGrp="1"/>
          </p:cNvSpPr>
          <p:nvPr>
            <p:ph type="ftr" sz="quarter" idx="11"/>
          </p:nvPr>
        </p:nvSpPr>
        <p:spPr/>
        <p:txBody>
          <a:bodyPr/>
          <a:lstStyle/>
          <a:p>
            <a:pPr>
              <a:defRPr/>
            </a:pPr>
            <a:r>
              <a:rPr lang="en-US" smtClean="0">
                <a:solidFill>
                  <a:srgbClr val="000000"/>
                </a:solidFill>
              </a:rPr>
              <a:t>Semester II 2016/2017</a:t>
            </a:r>
            <a:endParaRPr lang="en-US">
              <a:solidFill>
                <a:srgbClr val="000000"/>
              </a:solidFill>
            </a:endParaRPr>
          </a:p>
        </p:txBody>
      </p:sp>
      <p:sp>
        <p:nvSpPr>
          <p:cNvPr id="3" name="Slide Number Placeholder 2"/>
          <p:cNvSpPr>
            <a:spLocks noGrp="1"/>
          </p:cNvSpPr>
          <p:nvPr>
            <p:ph type="sldNum" sz="quarter" idx="12"/>
          </p:nvPr>
        </p:nvSpPr>
        <p:spPr/>
        <p:txBody>
          <a:bodyPr/>
          <a:lstStyle/>
          <a:p>
            <a:fld id="{DCB23F9D-7E7B-4F79-99EA-2B54EFDA5161}" type="slidenum">
              <a:rPr lang="en-US" smtClean="0">
                <a:solidFill>
                  <a:prstClr val="black">
                    <a:tint val="75000"/>
                  </a:prstClr>
                </a:solidFill>
              </a:rPr>
              <a:pPr/>
              <a:t>110</a:t>
            </a:fld>
            <a:endParaRPr lang="en-US">
              <a:solidFill>
                <a:prstClr val="black">
                  <a:tint val="75000"/>
                </a:prstClr>
              </a:solidFill>
            </a:endParaRPr>
          </a:p>
        </p:txBody>
      </p:sp>
    </p:spTree>
    <p:extLst>
      <p:ext uri="{BB962C8B-B14F-4D97-AF65-F5344CB8AC3E}">
        <p14:creationId xmlns:p14="http://schemas.microsoft.com/office/powerpoint/2010/main" val="2024186931"/>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4" name="Rectangle 2"/>
          <p:cNvSpPr>
            <a:spLocks noGrp="1" noChangeArrowheads="1"/>
          </p:cNvSpPr>
          <p:nvPr>
            <p:ph type="title"/>
          </p:nvPr>
        </p:nvSpPr>
        <p:spPr>
          <a:xfrm>
            <a:off x="457200" y="415925"/>
            <a:ext cx="8229600" cy="685800"/>
          </a:xfrm>
        </p:spPr>
        <p:txBody>
          <a:bodyPr/>
          <a:lstStyle/>
          <a:p>
            <a:pPr eaLnBrk="1" hangingPunct="1"/>
            <a:r>
              <a:rPr lang="en-US" sz="3600" dirty="0" smtClean="0"/>
              <a:t>Example 3-30: Test Scores</a:t>
            </a:r>
          </a:p>
        </p:txBody>
      </p:sp>
      <p:sp>
        <p:nvSpPr>
          <p:cNvPr id="11267" name="Rectangle 3"/>
          <p:cNvSpPr>
            <a:spLocks noGrp="1" noChangeArrowheads="1"/>
          </p:cNvSpPr>
          <p:nvPr>
            <p:ph idx="1"/>
          </p:nvPr>
        </p:nvSpPr>
        <p:spPr>
          <a:xfrm>
            <a:off x="498475" y="1066800"/>
            <a:ext cx="8035925" cy="2438400"/>
          </a:xfrm>
        </p:spPr>
        <p:txBody>
          <a:bodyPr>
            <a:normAutofit/>
          </a:bodyPr>
          <a:lstStyle/>
          <a:p>
            <a:pPr marL="0" indent="0" algn="just">
              <a:buFont typeface="Wingdings" pitchFamily="2" charset="2"/>
              <a:buNone/>
              <a:defRPr/>
            </a:pPr>
            <a:r>
              <a:rPr lang="en-US" sz="2200" dirty="0" smtClean="0"/>
              <a:t>A teacher gives a 20-point test to 10 students. Find the percentile rank of a score of 12.</a:t>
            </a:r>
          </a:p>
          <a:p>
            <a:pPr lvl="1" algn="just">
              <a:buFont typeface="Wingdings" pitchFamily="2" charset="2"/>
              <a:buNone/>
              <a:defRPr/>
            </a:pPr>
            <a:r>
              <a:rPr lang="en-US" sz="2400" dirty="0" smtClean="0">
                <a:ea typeface="+mn-ea"/>
                <a:cs typeface="+mn-cs"/>
              </a:rPr>
              <a:t>18, 15, 12, 6, 8, 2, 3, 5, 20, 10</a:t>
            </a:r>
          </a:p>
          <a:p>
            <a:pPr algn="just">
              <a:buFont typeface="Wingdings" pitchFamily="2" charset="2"/>
              <a:buNone/>
              <a:defRPr/>
            </a:pPr>
            <a:endParaRPr lang="en-US" sz="400" dirty="0" smtClean="0"/>
          </a:p>
          <a:p>
            <a:pPr algn="just">
              <a:buFont typeface="Wingdings" pitchFamily="2" charset="2"/>
              <a:buNone/>
              <a:defRPr/>
            </a:pPr>
            <a:r>
              <a:rPr lang="en-US" sz="2200" dirty="0" smtClean="0"/>
              <a:t>Sort in ascending order.</a:t>
            </a:r>
          </a:p>
          <a:p>
            <a:pPr lvl="1" algn="just">
              <a:buFont typeface="Wingdings" pitchFamily="2" charset="2"/>
              <a:buNone/>
              <a:defRPr/>
            </a:pPr>
            <a:r>
              <a:rPr lang="en-US" sz="2400" dirty="0" smtClean="0">
                <a:ea typeface="+mn-ea"/>
                <a:cs typeface="+mn-cs"/>
              </a:rPr>
              <a:t>2, 3, 5, 6, 8, 10, 12, 15, 18, 20</a:t>
            </a:r>
          </a:p>
          <a:p>
            <a:pPr algn="just">
              <a:buFont typeface="Wingdings" pitchFamily="2" charset="2"/>
              <a:buNone/>
              <a:defRPr/>
            </a:pPr>
            <a:endParaRPr lang="en-US" sz="2800" dirty="0" smtClean="0"/>
          </a:p>
        </p:txBody>
      </p:sp>
      <p:sp>
        <p:nvSpPr>
          <p:cNvPr id="2" name="Footer Placeholder 1"/>
          <p:cNvSpPr>
            <a:spLocks noGrp="1"/>
          </p:cNvSpPr>
          <p:nvPr>
            <p:ph type="ftr" sz="quarter" idx="11"/>
          </p:nvPr>
        </p:nvSpPr>
        <p:spPr/>
        <p:txBody>
          <a:bodyPr/>
          <a:lstStyle/>
          <a:p>
            <a:pPr>
              <a:defRPr/>
            </a:pPr>
            <a:r>
              <a:rPr lang="en-US" smtClean="0">
                <a:solidFill>
                  <a:srgbClr val="000000"/>
                </a:solidFill>
              </a:rPr>
              <a:t>Semester II 2016/2017</a:t>
            </a:r>
            <a:endParaRPr lang="en-US">
              <a:solidFill>
                <a:srgbClr val="000000"/>
              </a:solidFill>
            </a:endParaRPr>
          </a:p>
        </p:txBody>
      </p:sp>
      <p:cxnSp>
        <p:nvCxnSpPr>
          <p:cNvPr id="10" name="Straight Arrow Connector 9"/>
          <p:cNvCxnSpPr>
            <a:cxnSpLocks noChangeShapeType="1"/>
          </p:cNvCxnSpPr>
          <p:nvPr/>
        </p:nvCxnSpPr>
        <p:spPr bwMode="auto">
          <a:xfrm rot="5400000" flipH="1" flipV="1">
            <a:off x="3444081" y="3534343"/>
            <a:ext cx="274638" cy="0"/>
          </a:xfrm>
          <a:prstGeom prst="straightConnector1">
            <a:avLst/>
          </a:prstGeom>
          <a:noFill/>
          <a:ln w="38100" algn="ctr">
            <a:solidFill>
              <a:schemeClr val="accent1"/>
            </a:solidFill>
            <a:round/>
            <a:headEnd/>
            <a:tailEnd type="arrow" w="med" len="med"/>
          </a:ln>
          <a:extLst>
            <a:ext uri="{909E8E84-426E-40DD-AFC4-6F175D3DCCD1}">
              <a14:hiddenFill xmlns:a14="http://schemas.microsoft.com/office/drawing/2010/main">
                <a:noFill/>
              </a14:hiddenFill>
            </a:ext>
          </a:extLst>
        </p:spPr>
      </p:cxnSp>
      <p:graphicFrame>
        <p:nvGraphicFramePr>
          <p:cNvPr id="75780" name="Object 6"/>
          <p:cNvGraphicFramePr>
            <a:graphicFrameLocks noChangeAspect="1"/>
          </p:cNvGraphicFramePr>
          <p:nvPr/>
        </p:nvGraphicFramePr>
        <p:xfrm>
          <a:off x="533400" y="4038600"/>
          <a:ext cx="6400800" cy="912813"/>
        </p:xfrm>
        <a:graphic>
          <a:graphicData uri="http://schemas.openxmlformats.org/presentationml/2006/ole">
            <mc:AlternateContent xmlns:mc="http://schemas.openxmlformats.org/markup-compatibility/2006">
              <mc:Choice xmlns:v="urn:schemas-microsoft-com:vml" Requires="v">
                <p:oleObj spid="_x0000_s13350" name="Equation" r:id="rId4" imgW="2933640" imgH="419040" progId="Equation.DSMT4">
                  <p:embed/>
                </p:oleObj>
              </mc:Choice>
              <mc:Fallback>
                <p:oleObj name="Equation" r:id="rId4" imgW="2933640" imgH="41904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3400" y="4038600"/>
                        <a:ext cx="6400800" cy="9128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3" name="Right Brace 12"/>
          <p:cNvSpPr>
            <a:spLocks/>
          </p:cNvSpPr>
          <p:nvPr/>
        </p:nvSpPr>
        <p:spPr bwMode="auto">
          <a:xfrm rot="5400000">
            <a:off x="2008981" y="2520156"/>
            <a:ext cx="241300" cy="1989137"/>
          </a:xfrm>
          <a:prstGeom prst="rightBrace">
            <a:avLst>
              <a:gd name="adj1" fmla="val 8341"/>
              <a:gd name="adj2" fmla="val 50000"/>
            </a:avLst>
          </a:prstGeom>
          <a:noFill/>
          <a:ln w="9525"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mtClean="0">
              <a:solidFill>
                <a:srgbClr val="000000"/>
              </a:solidFill>
            </a:endParaRPr>
          </a:p>
        </p:txBody>
      </p:sp>
      <p:sp>
        <p:nvSpPr>
          <p:cNvPr id="14" name="TextBox 13"/>
          <p:cNvSpPr txBox="1">
            <a:spLocks noChangeArrowheads="1"/>
          </p:cNvSpPr>
          <p:nvPr/>
        </p:nvSpPr>
        <p:spPr bwMode="auto">
          <a:xfrm>
            <a:off x="1546225" y="3573463"/>
            <a:ext cx="10445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0" fontAlgn="base" hangingPunct="0">
              <a:spcBef>
                <a:spcPct val="0"/>
              </a:spcBef>
              <a:spcAft>
                <a:spcPct val="0"/>
              </a:spcAft>
            </a:pPr>
            <a:r>
              <a:rPr lang="en-US" smtClean="0">
                <a:solidFill>
                  <a:srgbClr val="000000"/>
                </a:solidFill>
              </a:rPr>
              <a:t>6 values</a:t>
            </a:r>
          </a:p>
        </p:txBody>
      </p:sp>
      <p:sp>
        <p:nvSpPr>
          <p:cNvPr id="15" name="TextBox 14"/>
          <p:cNvSpPr txBox="1">
            <a:spLocks noChangeArrowheads="1"/>
          </p:cNvSpPr>
          <p:nvPr/>
        </p:nvSpPr>
        <p:spPr bwMode="auto">
          <a:xfrm>
            <a:off x="5181600" y="5029200"/>
            <a:ext cx="3276600" cy="120015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0" fontAlgn="base" hangingPunct="0">
              <a:spcBef>
                <a:spcPct val="0"/>
              </a:spcBef>
              <a:spcAft>
                <a:spcPct val="0"/>
              </a:spcAft>
            </a:pPr>
            <a:r>
              <a:rPr lang="en-US" sz="2400" smtClean="0">
                <a:solidFill>
                  <a:srgbClr val="000000"/>
                </a:solidFill>
              </a:rPr>
              <a:t>A student whose score was 12 did better than 65% of the class.</a:t>
            </a:r>
          </a:p>
        </p:txBody>
      </p:sp>
      <p:graphicFrame>
        <p:nvGraphicFramePr>
          <p:cNvPr id="75781" name="Object 5"/>
          <p:cNvGraphicFramePr>
            <a:graphicFrameLocks noChangeAspect="1"/>
          </p:cNvGraphicFramePr>
          <p:nvPr/>
        </p:nvGraphicFramePr>
        <p:xfrm>
          <a:off x="2001838" y="4975225"/>
          <a:ext cx="2189162" cy="1273175"/>
        </p:xfrm>
        <a:graphic>
          <a:graphicData uri="http://schemas.openxmlformats.org/presentationml/2006/ole">
            <mc:AlternateContent xmlns:mc="http://schemas.openxmlformats.org/markup-compatibility/2006">
              <mc:Choice xmlns:v="urn:schemas-microsoft-com:vml" Requires="v">
                <p:oleObj spid="_x0000_s13351" name="Equation" r:id="rId6" imgW="1002960" imgH="583920" progId="Equation.DSMT4">
                  <p:embed/>
                </p:oleObj>
              </mc:Choice>
              <mc:Fallback>
                <p:oleObj name="Equation" r:id="rId6" imgW="1002960" imgH="583920"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01838" y="4975225"/>
                        <a:ext cx="2189162" cy="1273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 name="Slide Number Placeholder 2"/>
          <p:cNvSpPr>
            <a:spLocks noGrp="1"/>
          </p:cNvSpPr>
          <p:nvPr>
            <p:ph type="sldNum" sz="quarter" idx="12"/>
          </p:nvPr>
        </p:nvSpPr>
        <p:spPr/>
        <p:txBody>
          <a:bodyPr/>
          <a:lstStyle/>
          <a:p>
            <a:fld id="{DCB23F9D-7E7B-4F79-99EA-2B54EFDA5161}" type="slidenum">
              <a:rPr lang="en-US" smtClean="0">
                <a:solidFill>
                  <a:prstClr val="black">
                    <a:tint val="75000"/>
                  </a:prstClr>
                </a:solidFill>
              </a:rPr>
              <a:pPr/>
              <a:t>111</a:t>
            </a:fld>
            <a:endParaRPr lang="en-US">
              <a:solidFill>
                <a:prstClr val="black">
                  <a:tint val="75000"/>
                </a:prstClr>
              </a:solidFill>
            </a:endParaRPr>
          </a:p>
        </p:txBody>
      </p:sp>
    </p:spTree>
    <p:extLst>
      <p:ext uri="{BB962C8B-B14F-4D97-AF65-F5344CB8AC3E}">
        <p14:creationId xmlns:p14="http://schemas.microsoft.com/office/powerpoint/2010/main" val="277451685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1267">
                                            <p:txEl>
                                              <p:pRg st="3" end="3"/>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1267">
                                            <p:txEl>
                                              <p:pRg st="4" end="4"/>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75780"/>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75781"/>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p:bldP spid="15" grpId="0" animBg="1"/>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Title 1"/>
          <p:cNvSpPr>
            <a:spLocks noGrp="1"/>
          </p:cNvSpPr>
          <p:nvPr>
            <p:ph type="title"/>
          </p:nvPr>
        </p:nvSpPr>
        <p:spPr>
          <a:xfrm>
            <a:off x="457200" y="457200"/>
            <a:ext cx="8229600" cy="1905000"/>
          </a:xfrm>
        </p:spPr>
        <p:txBody>
          <a:bodyPr/>
          <a:lstStyle/>
          <a:p>
            <a:r>
              <a:rPr lang="en-US" smtClean="0"/>
              <a:t>Chapter 3</a:t>
            </a:r>
            <a:br>
              <a:rPr lang="en-US" smtClean="0"/>
            </a:br>
            <a:r>
              <a:rPr lang="en-US" smtClean="0"/>
              <a:t>Data Description</a:t>
            </a:r>
          </a:p>
        </p:txBody>
      </p:sp>
      <p:sp>
        <p:nvSpPr>
          <p:cNvPr id="83971" name="Content Placeholder 2"/>
          <p:cNvSpPr>
            <a:spLocks noGrp="1"/>
          </p:cNvSpPr>
          <p:nvPr>
            <p:ph idx="1"/>
          </p:nvPr>
        </p:nvSpPr>
        <p:spPr>
          <a:xfrm>
            <a:off x="457200" y="3352800"/>
            <a:ext cx="8229600" cy="2514600"/>
          </a:xfrm>
        </p:spPr>
        <p:txBody>
          <a:bodyPr/>
          <a:lstStyle/>
          <a:p>
            <a:pPr>
              <a:buFont typeface="Wingdings" pitchFamily="2" charset="2"/>
              <a:buNone/>
            </a:pPr>
            <a:r>
              <a:rPr lang="en-US" sz="4400" u="sng" dirty="0" smtClean="0"/>
              <a:t>Section 3-3</a:t>
            </a:r>
          </a:p>
          <a:p>
            <a:pPr>
              <a:buFont typeface="Wingdings" pitchFamily="2" charset="2"/>
              <a:buNone/>
            </a:pPr>
            <a:r>
              <a:rPr lang="en-US" sz="3600" dirty="0" smtClean="0"/>
              <a:t>Example 3-32</a:t>
            </a:r>
          </a:p>
          <a:p>
            <a:pPr>
              <a:buFont typeface="Wingdings" pitchFamily="2" charset="2"/>
              <a:buNone/>
            </a:pPr>
            <a:r>
              <a:rPr lang="en-US" sz="3600" dirty="0" smtClean="0"/>
              <a:t>Page #154	</a:t>
            </a:r>
          </a:p>
        </p:txBody>
      </p:sp>
      <p:sp>
        <p:nvSpPr>
          <p:cNvPr id="2" name="Footer Placeholder 1"/>
          <p:cNvSpPr>
            <a:spLocks noGrp="1"/>
          </p:cNvSpPr>
          <p:nvPr>
            <p:ph type="ftr" sz="quarter" idx="11"/>
          </p:nvPr>
        </p:nvSpPr>
        <p:spPr/>
        <p:txBody>
          <a:bodyPr/>
          <a:lstStyle/>
          <a:p>
            <a:pPr>
              <a:defRPr/>
            </a:pPr>
            <a:r>
              <a:rPr lang="en-US" smtClean="0">
                <a:solidFill>
                  <a:srgbClr val="000000"/>
                </a:solidFill>
              </a:rPr>
              <a:t>Semester II 2016/2017</a:t>
            </a:r>
            <a:endParaRPr lang="en-US">
              <a:solidFill>
                <a:srgbClr val="000000"/>
              </a:solidFill>
            </a:endParaRPr>
          </a:p>
        </p:txBody>
      </p:sp>
      <p:sp>
        <p:nvSpPr>
          <p:cNvPr id="3" name="Slide Number Placeholder 2"/>
          <p:cNvSpPr>
            <a:spLocks noGrp="1"/>
          </p:cNvSpPr>
          <p:nvPr>
            <p:ph type="sldNum" sz="quarter" idx="12"/>
          </p:nvPr>
        </p:nvSpPr>
        <p:spPr/>
        <p:txBody>
          <a:bodyPr/>
          <a:lstStyle/>
          <a:p>
            <a:fld id="{DCB23F9D-7E7B-4F79-99EA-2B54EFDA5161}" type="slidenum">
              <a:rPr lang="en-US" smtClean="0">
                <a:solidFill>
                  <a:prstClr val="black">
                    <a:tint val="75000"/>
                  </a:prstClr>
                </a:solidFill>
              </a:rPr>
              <a:pPr/>
              <a:t>112</a:t>
            </a:fld>
            <a:endParaRPr lang="en-US">
              <a:solidFill>
                <a:prstClr val="black">
                  <a:tint val="75000"/>
                </a:prstClr>
              </a:solidFill>
            </a:endParaRPr>
          </a:p>
        </p:txBody>
      </p:sp>
    </p:spTree>
    <p:extLst>
      <p:ext uri="{BB962C8B-B14F-4D97-AF65-F5344CB8AC3E}">
        <p14:creationId xmlns:p14="http://schemas.microsoft.com/office/powerpoint/2010/main" val="2183967240"/>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9" name="Rectangle 2"/>
          <p:cNvSpPr>
            <a:spLocks noGrp="1" noChangeArrowheads="1"/>
          </p:cNvSpPr>
          <p:nvPr>
            <p:ph type="title"/>
          </p:nvPr>
        </p:nvSpPr>
        <p:spPr>
          <a:xfrm>
            <a:off x="457200" y="415925"/>
            <a:ext cx="8229600" cy="685800"/>
          </a:xfrm>
        </p:spPr>
        <p:txBody>
          <a:bodyPr/>
          <a:lstStyle/>
          <a:p>
            <a:pPr eaLnBrk="1" hangingPunct="1"/>
            <a:r>
              <a:rPr lang="en-US" sz="3600" dirty="0" smtClean="0"/>
              <a:t>Example 3-32: Test Scores</a:t>
            </a:r>
          </a:p>
        </p:txBody>
      </p:sp>
      <p:sp>
        <p:nvSpPr>
          <p:cNvPr id="11267" name="Rectangle 3"/>
          <p:cNvSpPr>
            <a:spLocks noGrp="1" noChangeArrowheads="1"/>
          </p:cNvSpPr>
          <p:nvPr>
            <p:ph idx="1"/>
          </p:nvPr>
        </p:nvSpPr>
        <p:spPr>
          <a:xfrm>
            <a:off x="457200" y="1200150"/>
            <a:ext cx="8340725" cy="3676650"/>
          </a:xfrm>
        </p:spPr>
        <p:txBody>
          <a:bodyPr>
            <a:normAutofit/>
          </a:bodyPr>
          <a:lstStyle/>
          <a:p>
            <a:pPr marL="0" indent="0" algn="just">
              <a:buFont typeface="Wingdings" pitchFamily="2" charset="2"/>
              <a:buNone/>
              <a:defRPr/>
            </a:pPr>
            <a:r>
              <a:rPr lang="en-US" sz="2400" dirty="0" smtClean="0"/>
              <a:t>A teacher gives a 20-point test to 10 students. Find the value corresponding to the 25</a:t>
            </a:r>
            <a:r>
              <a:rPr lang="en-US" sz="2400" baseline="30000" dirty="0" smtClean="0"/>
              <a:t>th</a:t>
            </a:r>
            <a:r>
              <a:rPr lang="en-US" sz="2400" dirty="0" smtClean="0"/>
              <a:t> percentile.</a:t>
            </a:r>
          </a:p>
          <a:p>
            <a:pPr lvl="1" algn="just">
              <a:buFont typeface="Wingdings" pitchFamily="2" charset="2"/>
              <a:buNone/>
              <a:defRPr/>
            </a:pPr>
            <a:r>
              <a:rPr lang="en-US" sz="2400" dirty="0" smtClean="0">
                <a:ea typeface="+mn-ea"/>
                <a:cs typeface="+mn-cs"/>
              </a:rPr>
              <a:t>18, 15, 12, 6, 8, 2, 3, 5, 20, 10</a:t>
            </a:r>
          </a:p>
          <a:p>
            <a:pPr algn="just">
              <a:buFont typeface="Wingdings" pitchFamily="2" charset="2"/>
              <a:buNone/>
              <a:defRPr/>
            </a:pPr>
            <a:endParaRPr lang="en-US" sz="200" dirty="0" smtClean="0"/>
          </a:p>
          <a:p>
            <a:pPr algn="just">
              <a:buFont typeface="Wingdings" pitchFamily="2" charset="2"/>
              <a:buNone/>
              <a:defRPr/>
            </a:pPr>
            <a:r>
              <a:rPr lang="en-US" sz="2400" dirty="0" smtClean="0"/>
              <a:t>1. </a:t>
            </a:r>
            <a:r>
              <a:rPr lang="en-US" sz="2400" dirty="0"/>
              <a:t>Sort in ascending order.</a:t>
            </a:r>
          </a:p>
          <a:p>
            <a:pPr lvl="1" algn="just">
              <a:buFont typeface="Wingdings" pitchFamily="2" charset="2"/>
              <a:buNone/>
              <a:defRPr/>
            </a:pPr>
            <a:r>
              <a:rPr lang="en-US" sz="2400" dirty="0"/>
              <a:t>2, 3, 5, 6, 8, 10, 12, 15, 18, </a:t>
            </a:r>
            <a:r>
              <a:rPr lang="en-US" sz="2400" dirty="0" smtClean="0"/>
              <a:t>20</a:t>
            </a:r>
          </a:p>
          <a:p>
            <a:pPr algn="just">
              <a:buFont typeface="Wingdings" pitchFamily="2" charset="2"/>
              <a:buNone/>
              <a:defRPr/>
            </a:pPr>
            <a:endParaRPr lang="en-US" sz="2400" dirty="0" smtClean="0"/>
          </a:p>
          <a:p>
            <a:pPr algn="just">
              <a:buFont typeface="Wingdings" pitchFamily="2" charset="2"/>
              <a:buNone/>
              <a:defRPr/>
            </a:pPr>
            <a:r>
              <a:rPr lang="en-US" sz="2400" dirty="0" smtClean="0"/>
              <a:t>2. </a:t>
            </a:r>
            <a:r>
              <a:rPr lang="en-US" sz="2400" dirty="0"/>
              <a:t>2, 3, 5, 6, 8, 10, 12, 15, 18, 20</a:t>
            </a:r>
          </a:p>
          <a:p>
            <a:pPr algn="just">
              <a:buFont typeface="Wingdings" pitchFamily="2" charset="2"/>
              <a:buNone/>
              <a:defRPr/>
            </a:pPr>
            <a:endParaRPr lang="en-US" sz="2800" dirty="0" smtClean="0"/>
          </a:p>
          <a:p>
            <a:pPr algn="just">
              <a:buFont typeface="Wingdings" pitchFamily="2" charset="2"/>
              <a:buNone/>
              <a:defRPr/>
            </a:pPr>
            <a:endParaRPr lang="en-US" sz="2800" dirty="0"/>
          </a:p>
          <a:p>
            <a:pPr>
              <a:buFont typeface="Wingdings" pitchFamily="2" charset="2"/>
              <a:buNone/>
              <a:defRPr/>
            </a:pPr>
            <a:endParaRPr lang="en-US" sz="2800" dirty="0" smtClean="0"/>
          </a:p>
        </p:txBody>
      </p:sp>
      <p:sp>
        <p:nvSpPr>
          <p:cNvPr id="2" name="Footer Placeholder 1"/>
          <p:cNvSpPr>
            <a:spLocks noGrp="1"/>
          </p:cNvSpPr>
          <p:nvPr>
            <p:ph type="ftr" sz="quarter" idx="11"/>
          </p:nvPr>
        </p:nvSpPr>
        <p:spPr/>
        <p:txBody>
          <a:bodyPr/>
          <a:lstStyle/>
          <a:p>
            <a:pPr>
              <a:defRPr/>
            </a:pPr>
            <a:r>
              <a:rPr lang="en-US" smtClean="0">
                <a:solidFill>
                  <a:srgbClr val="000000"/>
                </a:solidFill>
              </a:rPr>
              <a:t>Semester II 2016/2017</a:t>
            </a:r>
            <a:endParaRPr lang="en-US">
              <a:solidFill>
                <a:srgbClr val="000000"/>
              </a:solidFill>
            </a:endParaRPr>
          </a:p>
        </p:txBody>
      </p:sp>
      <p:graphicFrame>
        <p:nvGraphicFramePr>
          <p:cNvPr id="75780" name="Object 6"/>
          <p:cNvGraphicFramePr>
            <a:graphicFrameLocks noChangeAspect="1"/>
          </p:cNvGraphicFramePr>
          <p:nvPr>
            <p:extLst>
              <p:ext uri="{D42A27DB-BD31-4B8C-83A1-F6EECF244321}">
                <p14:modId xmlns:p14="http://schemas.microsoft.com/office/powerpoint/2010/main" val="4282374718"/>
              </p:ext>
            </p:extLst>
          </p:nvPr>
        </p:nvGraphicFramePr>
        <p:xfrm>
          <a:off x="6009685" y="4064903"/>
          <a:ext cx="1190625" cy="857250"/>
        </p:xfrm>
        <a:graphic>
          <a:graphicData uri="http://schemas.openxmlformats.org/presentationml/2006/ole">
            <mc:AlternateContent xmlns:mc="http://schemas.openxmlformats.org/markup-compatibility/2006">
              <mc:Choice xmlns:v="urn:schemas-microsoft-com:vml" Requires="v">
                <p:oleObj spid="_x0000_s14392" name="Equation" r:id="rId4" imgW="545760" imgH="393480" progId="Equation.DSMT4">
                  <p:embed/>
                </p:oleObj>
              </mc:Choice>
              <mc:Fallback>
                <p:oleObj name="Equation" r:id="rId4" imgW="545760" imgH="39348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09685" y="4064903"/>
                        <a:ext cx="1190625" cy="857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5" name="TextBox 14"/>
          <p:cNvSpPr txBox="1">
            <a:spLocks noChangeArrowheads="1"/>
          </p:cNvSpPr>
          <p:nvPr/>
        </p:nvSpPr>
        <p:spPr bwMode="auto">
          <a:xfrm>
            <a:off x="480314" y="5027073"/>
            <a:ext cx="6477000" cy="46196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0" fontAlgn="base" hangingPunct="0">
              <a:spcBef>
                <a:spcPct val="0"/>
              </a:spcBef>
              <a:spcAft>
                <a:spcPct val="0"/>
              </a:spcAft>
            </a:pPr>
            <a:r>
              <a:rPr lang="en-US" sz="2400" smtClean="0">
                <a:solidFill>
                  <a:srgbClr val="000000"/>
                </a:solidFill>
              </a:rPr>
              <a:t>The value 5 corresponds to the 25</a:t>
            </a:r>
            <a:r>
              <a:rPr lang="en-US" sz="2400" baseline="30000" smtClean="0">
                <a:solidFill>
                  <a:srgbClr val="000000"/>
                </a:solidFill>
              </a:rPr>
              <a:t>th</a:t>
            </a:r>
            <a:r>
              <a:rPr lang="en-US" sz="2400" smtClean="0">
                <a:solidFill>
                  <a:srgbClr val="000000"/>
                </a:solidFill>
              </a:rPr>
              <a:t> percentile.</a:t>
            </a:r>
          </a:p>
        </p:txBody>
      </p:sp>
      <p:graphicFrame>
        <p:nvGraphicFramePr>
          <p:cNvPr id="75781" name="Object 3"/>
          <p:cNvGraphicFramePr>
            <a:graphicFrameLocks noChangeAspect="1"/>
          </p:cNvGraphicFramePr>
          <p:nvPr>
            <p:extLst>
              <p:ext uri="{D42A27DB-BD31-4B8C-83A1-F6EECF244321}">
                <p14:modId xmlns:p14="http://schemas.microsoft.com/office/powerpoint/2010/main" val="1778330711"/>
              </p:ext>
            </p:extLst>
          </p:nvPr>
        </p:nvGraphicFramePr>
        <p:xfrm>
          <a:off x="7202487" y="4064903"/>
          <a:ext cx="1941513" cy="857250"/>
        </p:xfrm>
        <a:graphic>
          <a:graphicData uri="http://schemas.openxmlformats.org/presentationml/2006/ole">
            <mc:AlternateContent xmlns:mc="http://schemas.openxmlformats.org/markup-compatibility/2006">
              <mc:Choice xmlns:v="urn:schemas-microsoft-com:vml" Requires="v">
                <p:oleObj spid="_x0000_s14393" name="Equation" r:id="rId6" imgW="888840" imgH="393480" progId="Equation.DSMT4">
                  <p:embed/>
                </p:oleObj>
              </mc:Choice>
              <mc:Fallback>
                <p:oleObj name="Equation" r:id="rId6" imgW="888840" imgH="393480"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202487" y="4064903"/>
                        <a:ext cx="1941513" cy="857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8852" name="Object 4"/>
          <p:cNvGraphicFramePr>
            <a:graphicFrameLocks noChangeAspect="1"/>
          </p:cNvGraphicFramePr>
          <p:nvPr>
            <p:extLst>
              <p:ext uri="{D42A27DB-BD31-4B8C-83A1-F6EECF244321}">
                <p14:modId xmlns:p14="http://schemas.microsoft.com/office/powerpoint/2010/main" val="3110517479"/>
              </p:ext>
            </p:extLst>
          </p:nvPr>
        </p:nvGraphicFramePr>
        <p:xfrm>
          <a:off x="8470899" y="4767460"/>
          <a:ext cx="500063" cy="385763"/>
        </p:xfrm>
        <a:graphic>
          <a:graphicData uri="http://schemas.openxmlformats.org/presentationml/2006/ole">
            <mc:AlternateContent xmlns:mc="http://schemas.openxmlformats.org/markup-compatibility/2006">
              <mc:Choice xmlns:v="urn:schemas-microsoft-com:vml" Requires="v">
                <p:oleObj spid="_x0000_s14394" name="Equation" r:id="rId8" imgW="228600" imgH="177480" progId="Equation.DSMT4">
                  <p:embed/>
                </p:oleObj>
              </mc:Choice>
              <mc:Fallback>
                <p:oleObj name="Equation" r:id="rId8" imgW="228600" imgH="177480" progId="Equation.DSMT4">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470899" y="4767460"/>
                        <a:ext cx="500063" cy="3857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cxnSp>
        <p:nvCxnSpPr>
          <p:cNvPr id="16" name="Straight Arrow Connector 15"/>
          <p:cNvCxnSpPr>
            <a:cxnSpLocks noChangeShapeType="1"/>
          </p:cNvCxnSpPr>
          <p:nvPr/>
        </p:nvCxnSpPr>
        <p:spPr bwMode="auto">
          <a:xfrm rot="5400000" flipH="1" flipV="1">
            <a:off x="1615281" y="4770279"/>
            <a:ext cx="274638" cy="0"/>
          </a:xfrm>
          <a:prstGeom prst="straightConnector1">
            <a:avLst/>
          </a:prstGeom>
          <a:noFill/>
          <a:ln w="38100" algn="ctr">
            <a:solidFill>
              <a:schemeClr val="accent1"/>
            </a:solidFill>
            <a:round/>
            <a:headEnd/>
            <a:tailEnd type="arrow" w="med" len="med"/>
          </a:ln>
          <a:extLst>
            <a:ext uri="{909E8E84-426E-40DD-AFC4-6F175D3DCCD1}">
              <a14:hiddenFill xmlns:a14="http://schemas.microsoft.com/office/drawing/2010/main">
                <a:noFill/>
              </a14:hiddenFill>
            </a:ext>
          </a:extLst>
        </p:spPr>
      </p:cxnSp>
      <p:sp>
        <p:nvSpPr>
          <p:cNvPr id="3" name="Slide Number Placeholder 2"/>
          <p:cNvSpPr>
            <a:spLocks noGrp="1"/>
          </p:cNvSpPr>
          <p:nvPr>
            <p:ph type="sldNum" sz="quarter" idx="12"/>
          </p:nvPr>
        </p:nvSpPr>
        <p:spPr/>
        <p:txBody>
          <a:bodyPr/>
          <a:lstStyle/>
          <a:p>
            <a:fld id="{DCB23F9D-7E7B-4F79-99EA-2B54EFDA5161}" type="slidenum">
              <a:rPr lang="en-US" smtClean="0">
                <a:solidFill>
                  <a:prstClr val="black">
                    <a:tint val="75000"/>
                  </a:prstClr>
                </a:solidFill>
              </a:rPr>
              <a:pPr/>
              <a:t>113</a:t>
            </a:fld>
            <a:endParaRPr lang="en-US">
              <a:solidFill>
                <a:prstClr val="black">
                  <a:tint val="75000"/>
                </a:prstClr>
              </a:solidFill>
            </a:endParaRPr>
          </a:p>
        </p:txBody>
      </p:sp>
    </p:spTree>
    <p:extLst>
      <p:ext uri="{BB962C8B-B14F-4D97-AF65-F5344CB8AC3E}">
        <p14:creationId xmlns:p14="http://schemas.microsoft.com/office/powerpoint/2010/main" val="395390125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7578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75781"/>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78852"/>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2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8175" y="1281112"/>
            <a:ext cx="7867650" cy="4295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Footer Placeholder 1"/>
          <p:cNvSpPr>
            <a:spLocks noGrp="1"/>
          </p:cNvSpPr>
          <p:nvPr>
            <p:ph type="ftr" sz="quarter" idx="11"/>
          </p:nvPr>
        </p:nvSpPr>
        <p:spPr/>
        <p:txBody>
          <a:bodyPr/>
          <a:lstStyle/>
          <a:p>
            <a:pPr>
              <a:defRPr/>
            </a:pPr>
            <a:r>
              <a:rPr lang="en-US" smtClean="0">
                <a:solidFill>
                  <a:srgbClr val="000000"/>
                </a:solidFill>
              </a:rPr>
              <a:t>Semester II 2016/2017</a:t>
            </a:r>
            <a:endParaRPr lang="en-US">
              <a:solidFill>
                <a:srgbClr val="000000"/>
              </a:solidFill>
            </a:endParaRPr>
          </a:p>
        </p:txBody>
      </p:sp>
      <p:sp>
        <p:nvSpPr>
          <p:cNvPr id="3" name="Slide Number Placeholder 2"/>
          <p:cNvSpPr>
            <a:spLocks noGrp="1"/>
          </p:cNvSpPr>
          <p:nvPr>
            <p:ph type="sldNum" sz="quarter" idx="12"/>
          </p:nvPr>
        </p:nvSpPr>
        <p:spPr/>
        <p:txBody>
          <a:bodyPr/>
          <a:lstStyle/>
          <a:p>
            <a:fld id="{DCB23F9D-7E7B-4F79-99EA-2B54EFDA5161}" type="slidenum">
              <a:rPr lang="en-US" smtClean="0">
                <a:solidFill>
                  <a:prstClr val="black">
                    <a:tint val="75000"/>
                  </a:prstClr>
                </a:solidFill>
              </a:rPr>
              <a:pPr/>
              <a:t>114</a:t>
            </a:fld>
            <a:endParaRPr lang="en-US">
              <a:solidFill>
                <a:prstClr val="black">
                  <a:tint val="75000"/>
                </a:prstClr>
              </a:solidFill>
            </a:endParaRPr>
          </a:p>
        </p:txBody>
      </p:sp>
    </p:spTree>
    <p:extLst>
      <p:ext uri="{BB962C8B-B14F-4D97-AF65-F5344CB8AC3E}">
        <p14:creationId xmlns:p14="http://schemas.microsoft.com/office/powerpoint/2010/main" val="186371856"/>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ChangeArrowheads="1"/>
          </p:cNvSpPr>
          <p:nvPr>
            <p:ph type="title"/>
          </p:nvPr>
        </p:nvSpPr>
        <p:spPr>
          <a:xfrm>
            <a:off x="457200" y="304800"/>
            <a:ext cx="8229600" cy="1066800"/>
          </a:xfrm>
        </p:spPr>
        <p:txBody>
          <a:bodyPr>
            <a:normAutofit fontScale="90000"/>
          </a:bodyPr>
          <a:lstStyle/>
          <a:p>
            <a:r>
              <a:rPr lang="en-US" sz="4000" dirty="0" smtClean="0"/>
              <a:t>3-3 Measures of Position: </a:t>
            </a:r>
            <a:br>
              <a:rPr lang="en-US" sz="4000" dirty="0" smtClean="0"/>
            </a:br>
            <a:r>
              <a:rPr lang="en-US" sz="4000" b="1" dirty="0" smtClean="0">
                <a:solidFill>
                  <a:srgbClr val="FF0000"/>
                </a:solidFill>
              </a:rPr>
              <a:t>3. </a:t>
            </a:r>
            <a:r>
              <a:rPr lang="en-US" sz="4000" b="1" dirty="0" err="1" smtClean="0">
                <a:solidFill>
                  <a:srgbClr val="FF0000"/>
                </a:solidFill>
              </a:rPr>
              <a:t>Deciles</a:t>
            </a:r>
            <a:r>
              <a:rPr lang="en-US" sz="4000" b="1" dirty="0" smtClean="0">
                <a:solidFill>
                  <a:srgbClr val="FF0000"/>
                </a:solidFill>
              </a:rPr>
              <a:t> and 4. Quartiles</a:t>
            </a:r>
          </a:p>
        </p:txBody>
      </p:sp>
      <p:sp>
        <p:nvSpPr>
          <p:cNvPr id="55299" name="Rectangle 3"/>
          <p:cNvSpPr>
            <a:spLocks noGrp="1" noChangeArrowheads="1"/>
          </p:cNvSpPr>
          <p:nvPr>
            <p:ph type="body" sz="half" idx="1"/>
          </p:nvPr>
        </p:nvSpPr>
        <p:spPr>
          <a:xfrm>
            <a:off x="381000" y="1828800"/>
            <a:ext cx="8153400" cy="4495800"/>
          </a:xfrm>
        </p:spPr>
        <p:txBody>
          <a:bodyPr/>
          <a:lstStyle/>
          <a:p>
            <a:pPr algn="just" eaLnBrk="1" hangingPunct="1">
              <a:lnSpc>
                <a:spcPct val="80000"/>
              </a:lnSpc>
              <a:spcBef>
                <a:spcPct val="50000"/>
              </a:spcBef>
              <a:defRPr/>
            </a:pPr>
            <a:r>
              <a:rPr lang="en-US" b="1" dirty="0" smtClean="0">
                <a:solidFill>
                  <a:srgbClr val="FF0000"/>
                </a:solidFill>
              </a:rPr>
              <a:t>Deciles</a:t>
            </a:r>
            <a:r>
              <a:rPr lang="en-US" dirty="0" smtClean="0"/>
              <a:t> separate the data set into 10 equal groups. </a:t>
            </a:r>
            <a:r>
              <a:rPr lang="en-US" dirty="0" smtClean="0">
                <a:latin typeface="Times New Roman" pitchFamily="18" charset="0"/>
                <a:cs typeface="Times New Roman" pitchFamily="18" charset="0"/>
              </a:rPr>
              <a:t>D</a:t>
            </a:r>
            <a:r>
              <a:rPr lang="en-US" baseline="-25000" dirty="0" smtClean="0">
                <a:latin typeface="Times New Roman" pitchFamily="18" charset="0"/>
                <a:cs typeface="Times New Roman" pitchFamily="18" charset="0"/>
              </a:rPr>
              <a:t>1</a:t>
            </a:r>
            <a:r>
              <a:rPr lang="en-US" dirty="0" smtClean="0">
                <a:latin typeface="Times New Roman" pitchFamily="18" charset="0"/>
                <a:cs typeface="Times New Roman" pitchFamily="18" charset="0"/>
              </a:rPr>
              <a:t>=P</a:t>
            </a:r>
            <a:r>
              <a:rPr lang="en-US" baseline="-25000" dirty="0" smtClean="0">
                <a:latin typeface="Times New Roman" pitchFamily="18" charset="0"/>
                <a:cs typeface="Times New Roman" pitchFamily="18" charset="0"/>
              </a:rPr>
              <a:t>10</a:t>
            </a:r>
            <a:r>
              <a:rPr lang="en-US" dirty="0" smtClean="0">
                <a:latin typeface="Times New Roman" pitchFamily="18" charset="0"/>
                <a:cs typeface="Times New Roman" pitchFamily="18" charset="0"/>
              </a:rPr>
              <a:t>, D</a:t>
            </a:r>
            <a:r>
              <a:rPr lang="en-US" baseline="-25000" dirty="0" smtClean="0">
                <a:latin typeface="Times New Roman" pitchFamily="18" charset="0"/>
                <a:cs typeface="Times New Roman" pitchFamily="18" charset="0"/>
              </a:rPr>
              <a:t>4</a:t>
            </a:r>
            <a:r>
              <a:rPr lang="en-US" dirty="0" smtClean="0">
                <a:latin typeface="Times New Roman" pitchFamily="18" charset="0"/>
                <a:cs typeface="Times New Roman" pitchFamily="18" charset="0"/>
              </a:rPr>
              <a:t>=P</a:t>
            </a:r>
            <a:r>
              <a:rPr lang="en-US" baseline="-25000" dirty="0" smtClean="0">
                <a:latin typeface="Times New Roman" pitchFamily="18" charset="0"/>
                <a:cs typeface="Times New Roman" pitchFamily="18" charset="0"/>
              </a:rPr>
              <a:t>40</a:t>
            </a:r>
          </a:p>
          <a:p>
            <a:pPr algn="just" eaLnBrk="1" hangingPunct="1">
              <a:lnSpc>
                <a:spcPct val="80000"/>
              </a:lnSpc>
              <a:spcBef>
                <a:spcPct val="50000"/>
              </a:spcBef>
              <a:defRPr/>
            </a:pPr>
            <a:r>
              <a:rPr lang="en-US" b="1" dirty="0" smtClean="0">
                <a:solidFill>
                  <a:srgbClr val="FF0000"/>
                </a:solidFill>
              </a:rPr>
              <a:t>Quartiles</a:t>
            </a:r>
            <a:r>
              <a:rPr lang="en-US" dirty="0" smtClean="0"/>
              <a:t> separate the data set into 4 equal groups.  </a:t>
            </a:r>
            <a:r>
              <a:rPr lang="en-US" dirty="0" smtClean="0">
                <a:latin typeface="Times New Roman" pitchFamily="18" charset="0"/>
                <a:cs typeface="Times New Roman" pitchFamily="18" charset="0"/>
              </a:rPr>
              <a:t>Q</a:t>
            </a:r>
            <a:r>
              <a:rPr lang="en-US" baseline="-25000" dirty="0" smtClean="0">
                <a:latin typeface="Times New Roman" pitchFamily="18" charset="0"/>
                <a:cs typeface="Times New Roman" pitchFamily="18" charset="0"/>
              </a:rPr>
              <a:t>1</a:t>
            </a:r>
            <a:r>
              <a:rPr lang="en-US" dirty="0" smtClean="0">
                <a:latin typeface="Times New Roman" pitchFamily="18" charset="0"/>
                <a:cs typeface="Times New Roman" pitchFamily="18" charset="0"/>
              </a:rPr>
              <a:t>=P</a:t>
            </a:r>
            <a:r>
              <a:rPr lang="en-US" baseline="-25000" dirty="0" smtClean="0">
                <a:latin typeface="Times New Roman" pitchFamily="18" charset="0"/>
                <a:cs typeface="Times New Roman" pitchFamily="18" charset="0"/>
              </a:rPr>
              <a:t>25</a:t>
            </a:r>
            <a:r>
              <a:rPr lang="en-US" dirty="0" smtClean="0">
                <a:latin typeface="Times New Roman" pitchFamily="18" charset="0"/>
                <a:cs typeface="Times New Roman" pitchFamily="18" charset="0"/>
              </a:rPr>
              <a:t>, Q</a:t>
            </a:r>
            <a:r>
              <a:rPr lang="en-US" baseline="-25000" dirty="0" smtClean="0">
                <a:latin typeface="Times New Roman" pitchFamily="18" charset="0"/>
                <a:cs typeface="Times New Roman" pitchFamily="18" charset="0"/>
              </a:rPr>
              <a:t>2</a:t>
            </a:r>
            <a:r>
              <a:rPr lang="en-US" dirty="0" smtClean="0">
                <a:latin typeface="Times New Roman" pitchFamily="18" charset="0"/>
                <a:cs typeface="Times New Roman" pitchFamily="18" charset="0"/>
              </a:rPr>
              <a:t>=MD, Q</a:t>
            </a:r>
            <a:r>
              <a:rPr lang="en-US" baseline="-25000" dirty="0" smtClean="0">
                <a:latin typeface="Times New Roman" pitchFamily="18" charset="0"/>
                <a:cs typeface="Times New Roman" pitchFamily="18" charset="0"/>
              </a:rPr>
              <a:t>3</a:t>
            </a:r>
            <a:r>
              <a:rPr lang="en-US" dirty="0" smtClean="0">
                <a:latin typeface="Times New Roman" pitchFamily="18" charset="0"/>
                <a:cs typeface="Times New Roman" pitchFamily="18" charset="0"/>
              </a:rPr>
              <a:t>=P</a:t>
            </a:r>
            <a:r>
              <a:rPr lang="en-US" baseline="-25000" dirty="0" smtClean="0">
                <a:latin typeface="Times New Roman" pitchFamily="18" charset="0"/>
                <a:cs typeface="Times New Roman" pitchFamily="18" charset="0"/>
              </a:rPr>
              <a:t>75</a:t>
            </a:r>
            <a:endParaRPr lang="en-US" dirty="0" smtClean="0">
              <a:latin typeface="Times New Roman" pitchFamily="18" charset="0"/>
              <a:cs typeface="Times New Roman" pitchFamily="18" charset="0"/>
            </a:endParaRPr>
          </a:p>
        </p:txBody>
      </p:sp>
      <p:sp>
        <p:nvSpPr>
          <p:cNvPr id="2" name="Footer Placeholder 1"/>
          <p:cNvSpPr>
            <a:spLocks noGrp="1"/>
          </p:cNvSpPr>
          <p:nvPr>
            <p:ph type="ftr" sz="quarter" idx="10"/>
          </p:nvPr>
        </p:nvSpPr>
        <p:spPr/>
        <p:txBody>
          <a:bodyPr/>
          <a:lstStyle/>
          <a:p>
            <a:pPr>
              <a:defRPr/>
            </a:pPr>
            <a:r>
              <a:rPr lang="en-US" smtClean="0">
                <a:solidFill>
                  <a:srgbClr val="000000"/>
                </a:solidFill>
              </a:rPr>
              <a:t>Semester II 2016/2017</a:t>
            </a:r>
            <a:endParaRPr lang="en-US">
              <a:solidFill>
                <a:srgbClr val="000000"/>
              </a:solidFill>
            </a:endParaRPr>
          </a:p>
        </p:txBody>
      </p:sp>
      <p:sp>
        <p:nvSpPr>
          <p:cNvPr id="3" name="Slide Number Placeholder 2"/>
          <p:cNvSpPr>
            <a:spLocks noGrp="1"/>
          </p:cNvSpPr>
          <p:nvPr>
            <p:ph type="sldNum" sz="quarter" idx="11"/>
          </p:nvPr>
        </p:nvSpPr>
        <p:spPr/>
        <p:txBody>
          <a:bodyPr/>
          <a:lstStyle/>
          <a:p>
            <a:pPr>
              <a:defRPr/>
            </a:pPr>
            <a:fld id="{FDF63673-8213-4D80-B5EE-82E30815F0C2}" type="slidenum">
              <a:rPr lang="en-US" smtClean="0">
                <a:solidFill>
                  <a:srgbClr val="000000"/>
                </a:solidFill>
              </a:rPr>
              <a:pPr>
                <a:defRPr/>
              </a:pPr>
              <a:t>115</a:t>
            </a:fld>
            <a:endParaRPr lang="en-US">
              <a:solidFill>
                <a:srgbClr val="000000"/>
              </a:solidFill>
            </a:endParaRPr>
          </a:p>
        </p:txBody>
      </p:sp>
    </p:spTree>
    <p:extLst>
      <p:ext uri="{BB962C8B-B14F-4D97-AF65-F5344CB8AC3E}">
        <p14:creationId xmlns:p14="http://schemas.microsoft.com/office/powerpoint/2010/main" val="362327476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529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3-3 Measures of Position: </a:t>
            </a:r>
            <a:r>
              <a:rPr lang="en-US" dirty="0" smtClean="0"/>
              <a:t/>
            </a:r>
            <a:br>
              <a:rPr lang="en-US" dirty="0" smtClean="0"/>
            </a:br>
            <a:r>
              <a:rPr lang="en-US" b="1" dirty="0" smtClean="0">
                <a:solidFill>
                  <a:srgbClr val="FF0000"/>
                </a:solidFill>
              </a:rPr>
              <a:t>3. </a:t>
            </a:r>
            <a:r>
              <a:rPr lang="en-US" b="1" dirty="0" err="1" smtClean="0">
                <a:solidFill>
                  <a:srgbClr val="FF0000"/>
                </a:solidFill>
              </a:rPr>
              <a:t>Deciles</a:t>
            </a:r>
            <a:endParaRPr lang="en-US" b="1" dirty="0">
              <a:solidFill>
                <a:srgbClr val="FF0000"/>
              </a:solidFill>
            </a:endParaRPr>
          </a:p>
        </p:txBody>
      </p:sp>
      <p:sp>
        <p:nvSpPr>
          <p:cNvPr id="3" name="Footer Placeholder 2"/>
          <p:cNvSpPr>
            <a:spLocks noGrp="1"/>
          </p:cNvSpPr>
          <p:nvPr>
            <p:ph type="ftr" sz="quarter" idx="10"/>
          </p:nvPr>
        </p:nvSpPr>
        <p:spPr/>
        <p:txBody>
          <a:bodyPr/>
          <a:lstStyle/>
          <a:p>
            <a:pPr>
              <a:defRPr/>
            </a:pPr>
            <a:r>
              <a:rPr lang="en-US" smtClean="0">
                <a:solidFill>
                  <a:srgbClr val="000000"/>
                </a:solidFill>
              </a:rPr>
              <a:t>Semester II 2016/2017</a:t>
            </a:r>
            <a:endParaRPr lang="en-US">
              <a:solidFill>
                <a:srgbClr val="000000"/>
              </a:solidFill>
            </a:endParaRPr>
          </a:p>
        </p:txBody>
      </p:sp>
      <p:pic>
        <p:nvPicPr>
          <p:cNvPr id="583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2047874"/>
            <a:ext cx="8210550" cy="19907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Slide Number Placeholder 3"/>
          <p:cNvSpPr>
            <a:spLocks noGrp="1"/>
          </p:cNvSpPr>
          <p:nvPr>
            <p:ph type="sldNum" sz="quarter" idx="11"/>
          </p:nvPr>
        </p:nvSpPr>
        <p:spPr/>
        <p:txBody>
          <a:bodyPr/>
          <a:lstStyle/>
          <a:p>
            <a:pPr>
              <a:defRPr/>
            </a:pPr>
            <a:fld id="{FDF63673-8213-4D80-B5EE-82E30815F0C2}" type="slidenum">
              <a:rPr lang="en-US" smtClean="0">
                <a:solidFill>
                  <a:srgbClr val="000000"/>
                </a:solidFill>
              </a:rPr>
              <a:pPr>
                <a:defRPr/>
              </a:pPr>
              <a:t>116</a:t>
            </a:fld>
            <a:endParaRPr lang="en-US">
              <a:solidFill>
                <a:srgbClr val="000000"/>
              </a:solidFill>
            </a:endParaRPr>
          </a:p>
        </p:txBody>
      </p:sp>
    </p:spTree>
    <p:extLst>
      <p:ext uri="{BB962C8B-B14F-4D97-AF65-F5344CB8AC3E}">
        <p14:creationId xmlns:p14="http://schemas.microsoft.com/office/powerpoint/2010/main" val="912154563"/>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ChangeArrowheads="1"/>
          </p:cNvSpPr>
          <p:nvPr>
            <p:ph type="title"/>
          </p:nvPr>
        </p:nvSpPr>
        <p:spPr>
          <a:xfrm>
            <a:off x="457200" y="457200"/>
            <a:ext cx="8229600" cy="1066800"/>
          </a:xfrm>
        </p:spPr>
        <p:txBody>
          <a:bodyPr>
            <a:normAutofit fontScale="90000"/>
          </a:bodyPr>
          <a:lstStyle/>
          <a:p>
            <a:r>
              <a:rPr lang="en-US" sz="4000" dirty="0"/>
              <a:t>3-3 Measures </a:t>
            </a:r>
            <a:r>
              <a:rPr lang="en-US" sz="4000" dirty="0" smtClean="0"/>
              <a:t>of Position: </a:t>
            </a:r>
            <a:br>
              <a:rPr lang="en-US" sz="4000" dirty="0" smtClean="0"/>
            </a:br>
            <a:r>
              <a:rPr lang="en-US" sz="4000" b="1" dirty="0" smtClean="0">
                <a:solidFill>
                  <a:srgbClr val="FF0000"/>
                </a:solidFill>
              </a:rPr>
              <a:t>4. Quartiles</a:t>
            </a:r>
          </a:p>
        </p:txBody>
      </p:sp>
      <p:sp>
        <p:nvSpPr>
          <p:cNvPr id="2" name="Footer Placeholder 1"/>
          <p:cNvSpPr>
            <a:spLocks noGrp="1"/>
          </p:cNvSpPr>
          <p:nvPr>
            <p:ph type="ftr" sz="quarter" idx="10"/>
          </p:nvPr>
        </p:nvSpPr>
        <p:spPr/>
        <p:txBody>
          <a:bodyPr/>
          <a:lstStyle/>
          <a:p>
            <a:pPr>
              <a:defRPr/>
            </a:pPr>
            <a:r>
              <a:rPr lang="en-US" smtClean="0">
                <a:solidFill>
                  <a:srgbClr val="000000"/>
                </a:solidFill>
              </a:rPr>
              <a:t>Semester II 2016/2017</a:t>
            </a:r>
            <a:endParaRPr lang="en-US">
              <a:solidFill>
                <a:srgbClr val="000000"/>
              </a:solidFill>
            </a:endParaRPr>
          </a:p>
        </p:txBody>
      </p:sp>
      <p:pic>
        <p:nvPicPr>
          <p:cNvPr id="563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1905000"/>
            <a:ext cx="8534400" cy="2590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Slide Number Placeholder 2"/>
          <p:cNvSpPr>
            <a:spLocks noGrp="1"/>
          </p:cNvSpPr>
          <p:nvPr>
            <p:ph type="sldNum" sz="quarter" idx="11"/>
          </p:nvPr>
        </p:nvSpPr>
        <p:spPr/>
        <p:txBody>
          <a:bodyPr/>
          <a:lstStyle/>
          <a:p>
            <a:pPr>
              <a:defRPr/>
            </a:pPr>
            <a:fld id="{FDF63673-8213-4D80-B5EE-82E30815F0C2}" type="slidenum">
              <a:rPr lang="en-US" smtClean="0">
                <a:solidFill>
                  <a:srgbClr val="000000"/>
                </a:solidFill>
              </a:rPr>
              <a:pPr>
                <a:defRPr/>
              </a:pPr>
              <a:t>117</a:t>
            </a:fld>
            <a:endParaRPr lang="en-US">
              <a:solidFill>
                <a:srgbClr val="000000"/>
              </a:solidFill>
            </a:endParaRPr>
          </a:p>
        </p:txBody>
      </p:sp>
    </p:spTree>
    <p:extLst>
      <p:ext uri="{BB962C8B-B14F-4D97-AF65-F5344CB8AC3E}">
        <p14:creationId xmlns:p14="http://schemas.microsoft.com/office/powerpoint/2010/main" val="1335632940"/>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3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524000"/>
            <a:ext cx="8153400" cy="3124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Footer Placeholder 1"/>
          <p:cNvSpPr>
            <a:spLocks noGrp="1"/>
          </p:cNvSpPr>
          <p:nvPr>
            <p:ph type="ftr" sz="quarter" idx="11"/>
          </p:nvPr>
        </p:nvSpPr>
        <p:spPr/>
        <p:txBody>
          <a:bodyPr/>
          <a:lstStyle/>
          <a:p>
            <a:pPr>
              <a:defRPr/>
            </a:pPr>
            <a:r>
              <a:rPr lang="en-US" smtClean="0">
                <a:solidFill>
                  <a:srgbClr val="000000"/>
                </a:solidFill>
              </a:rPr>
              <a:t>Semester II 2016/2017</a:t>
            </a:r>
            <a:endParaRPr lang="en-US">
              <a:solidFill>
                <a:srgbClr val="000000"/>
              </a:solidFill>
            </a:endParaRPr>
          </a:p>
        </p:txBody>
      </p:sp>
      <p:sp>
        <p:nvSpPr>
          <p:cNvPr id="3" name="Slide Number Placeholder 2"/>
          <p:cNvSpPr>
            <a:spLocks noGrp="1"/>
          </p:cNvSpPr>
          <p:nvPr>
            <p:ph type="sldNum" sz="quarter" idx="12"/>
          </p:nvPr>
        </p:nvSpPr>
        <p:spPr/>
        <p:txBody>
          <a:bodyPr/>
          <a:lstStyle/>
          <a:p>
            <a:fld id="{DCB23F9D-7E7B-4F79-99EA-2B54EFDA5161}" type="slidenum">
              <a:rPr lang="en-US" smtClean="0">
                <a:solidFill>
                  <a:prstClr val="black">
                    <a:tint val="75000"/>
                  </a:prstClr>
                </a:solidFill>
              </a:rPr>
              <a:pPr/>
              <a:t>118</a:t>
            </a:fld>
            <a:endParaRPr lang="en-US">
              <a:solidFill>
                <a:prstClr val="black">
                  <a:tint val="75000"/>
                </a:prstClr>
              </a:solidFill>
            </a:endParaRPr>
          </a:p>
        </p:txBody>
      </p:sp>
    </p:spTree>
    <p:extLst>
      <p:ext uri="{BB962C8B-B14F-4D97-AF65-F5344CB8AC3E}">
        <p14:creationId xmlns:p14="http://schemas.microsoft.com/office/powerpoint/2010/main" val="1689743744"/>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Title 1"/>
          <p:cNvSpPr>
            <a:spLocks noGrp="1"/>
          </p:cNvSpPr>
          <p:nvPr>
            <p:ph type="title"/>
          </p:nvPr>
        </p:nvSpPr>
        <p:spPr>
          <a:xfrm>
            <a:off x="457200" y="457200"/>
            <a:ext cx="8229600" cy="1905000"/>
          </a:xfrm>
        </p:spPr>
        <p:txBody>
          <a:bodyPr/>
          <a:lstStyle/>
          <a:p>
            <a:r>
              <a:rPr lang="en-US" smtClean="0"/>
              <a:t>Chapter 3</a:t>
            </a:r>
            <a:br>
              <a:rPr lang="en-US" smtClean="0"/>
            </a:br>
            <a:r>
              <a:rPr lang="en-US" smtClean="0"/>
              <a:t>Data Description</a:t>
            </a:r>
          </a:p>
        </p:txBody>
      </p:sp>
      <p:sp>
        <p:nvSpPr>
          <p:cNvPr id="86019" name="Content Placeholder 2"/>
          <p:cNvSpPr>
            <a:spLocks noGrp="1"/>
          </p:cNvSpPr>
          <p:nvPr>
            <p:ph idx="1"/>
          </p:nvPr>
        </p:nvSpPr>
        <p:spPr>
          <a:xfrm>
            <a:off x="457200" y="3352800"/>
            <a:ext cx="8229600" cy="2514600"/>
          </a:xfrm>
        </p:spPr>
        <p:txBody>
          <a:bodyPr/>
          <a:lstStyle/>
          <a:p>
            <a:pPr>
              <a:buFont typeface="Wingdings" pitchFamily="2" charset="2"/>
              <a:buNone/>
            </a:pPr>
            <a:r>
              <a:rPr lang="en-US" sz="4400" u="sng" dirty="0" smtClean="0"/>
              <a:t>Section 3-3</a:t>
            </a:r>
          </a:p>
          <a:p>
            <a:pPr>
              <a:buFont typeface="Wingdings" pitchFamily="2" charset="2"/>
              <a:buNone/>
            </a:pPr>
            <a:r>
              <a:rPr lang="en-US" sz="3600" dirty="0" smtClean="0"/>
              <a:t>Example 3-34</a:t>
            </a:r>
          </a:p>
          <a:p>
            <a:pPr>
              <a:buFont typeface="Wingdings" pitchFamily="2" charset="2"/>
              <a:buNone/>
            </a:pPr>
            <a:r>
              <a:rPr lang="en-US" sz="3600" dirty="0" smtClean="0"/>
              <a:t>Page #156	</a:t>
            </a:r>
          </a:p>
        </p:txBody>
      </p:sp>
      <p:sp>
        <p:nvSpPr>
          <p:cNvPr id="2" name="Footer Placeholder 1"/>
          <p:cNvSpPr>
            <a:spLocks noGrp="1"/>
          </p:cNvSpPr>
          <p:nvPr>
            <p:ph type="ftr" sz="quarter" idx="11"/>
          </p:nvPr>
        </p:nvSpPr>
        <p:spPr/>
        <p:txBody>
          <a:bodyPr/>
          <a:lstStyle/>
          <a:p>
            <a:pPr>
              <a:defRPr/>
            </a:pPr>
            <a:r>
              <a:rPr lang="en-US" smtClean="0">
                <a:solidFill>
                  <a:srgbClr val="000000"/>
                </a:solidFill>
              </a:rPr>
              <a:t>Semester II 2016/2017</a:t>
            </a:r>
            <a:endParaRPr lang="en-US">
              <a:solidFill>
                <a:srgbClr val="000000"/>
              </a:solidFill>
            </a:endParaRPr>
          </a:p>
        </p:txBody>
      </p:sp>
      <p:sp>
        <p:nvSpPr>
          <p:cNvPr id="3" name="Slide Number Placeholder 2"/>
          <p:cNvSpPr>
            <a:spLocks noGrp="1"/>
          </p:cNvSpPr>
          <p:nvPr>
            <p:ph type="sldNum" sz="quarter" idx="12"/>
          </p:nvPr>
        </p:nvSpPr>
        <p:spPr/>
        <p:txBody>
          <a:bodyPr/>
          <a:lstStyle/>
          <a:p>
            <a:fld id="{DCB23F9D-7E7B-4F79-99EA-2B54EFDA5161}" type="slidenum">
              <a:rPr lang="en-US" smtClean="0">
                <a:solidFill>
                  <a:prstClr val="black">
                    <a:tint val="75000"/>
                  </a:prstClr>
                </a:solidFill>
              </a:rPr>
              <a:pPr/>
              <a:t>119</a:t>
            </a:fld>
            <a:endParaRPr lang="en-US">
              <a:solidFill>
                <a:prstClr val="black">
                  <a:tint val="75000"/>
                </a:prstClr>
              </a:solidFill>
            </a:endParaRPr>
          </a:p>
        </p:txBody>
      </p:sp>
    </p:spTree>
    <p:extLst>
      <p:ext uri="{BB962C8B-B14F-4D97-AF65-F5344CB8AC3E}">
        <p14:creationId xmlns:p14="http://schemas.microsoft.com/office/powerpoint/2010/main" val="266878150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Rectangle 2"/>
          <p:cNvSpPr>
            <a:spLocks noGrp="1" noChangeArrowheads="1"/>
          </p:cNvSpPr>
          <p:nvPr>
            <p:ph type="title"/>
          </p:nvPr>
        </p:nvSpPr>
        <p:spPr>
          <a:xfrm>
            <a:off x="457200" y="533400"/>
            <a:ext cx="8229600" cy="685800"/>
          </a:xfrm>
        </p:spPr>
        <p:txBody>
          <a:bodyPr/>
          <a:lstStyle/>
          <a:p>
            <a:pPr eaLnBrk="1" hangingPunct="1"/>
            <a:r>
              <a:rPr lang="en-US" sz="3600" dirty="0" smtClean="0"/>
              <a:t>Example 3-1: Police Incidents</a:t>
            </a:r>
          </a:p>
        </p:txBody>
      </p:sp>
      <p:sp>
        <p:nvSpPr>
          <p:cNvPr id="11267" name="Rectangle 3"/>
          <p:cNvSpPr>
            <a:spLocks noGrp="1" noChangeArrowheads="1"/>
          </p:cNvSpPr>
          <p:nvPr>
            <p:ph idx="1"/>
          </p:nvPr>
        </p:nvSpPr>
        <p:spPr>
          <a:xfrm>
            <a:off x="762000" y="1371600"/>
            <a:ext cx="8077200" cy="1905000"/>
          </a:xfrm>
        </p:spPr>
        <p:txBody>
          <a:bodyPr/>
          <a:lstStyle/>
          <a:p>
            <a:pPr marL="0" indent="0" algn="just">
              <a:buNone/>
            </a:pPr>
            <a:r>
              <a:rPr lang="en-US" sz="2000" dirty="0"/>
              <a:t>The number of calls that a local police department responded to for a sample </a:t>
            </a:r>
            <a:r>
              <a:rPr lang="en-US" sz="2000" dirty="0" smtClean="0"/>
              <a:t>of 9 </a:t>
            </a:r>
            <a:r>
              <a:rPr lang="en-US" sz="2000" dirty="0"/>
              <a:t>months is shown. Find the mean</a:t>
            </a:r>
            <a:r>
              <a:rPr lang="en-US" sz="2000" dirty="0" smtClean="0"/>
              <a:t>.</a:t>
            </a:r>
          </a:p>
          <a:p>
            <a:pPr marL="0" indent="0" algn="just">
              <a:buNone/>
            </a:pPr>
            <a:endParaRPr lang="en-US" sz="2000" dirty="0" smtClean="0"/>
          </a:p>
          <a:p>
            <a:pPr marL="0" indent="0">
              <a:buNone/>
            </a:pPr>
            <a:r>
              <a:rPr lang="en-US" sz="2400" dirty="0" smtClean="0"/>
              <a:t>	475</a:t>
            </a:r>
            <a:r>
              <a:rPr lang="en-US" sz="2400" dirty="0"/>
              <a:t>, 447, 440, 761, 993, 1052, 783, 671, 621</a:t>
            </a:r>
            <a:endParaRPr lang="en-US" sz="2400" dirty="0" smtClean="0"/>
          </a:p>
        </p:txBody>
      </p:sp>
      <p:sp>
        <p:nvSpPr>
          <p:cNvPr id="2" name="Footer Placeholder 1"/>
          <p:cNvSpPr>
            <a:spLocks noGrp="1"/>
          </p:cNvSpPr>
          <p:nvPr>
            <p:ph type="ftr" sz="quarter" idx="11"/>
          </p:nvPr>
        </p:nvSpPr>
        <p:spPr/>
        <p:txBody>
          <a:bodyPr/>
          <a:lstStyle/>
          <a:p>
            <a:pPr>
              <a:defRPr/>
            </a:pPr>
            <a:r>
              <a:rPr lang="en-US" smtClean="0">
                <a:solidFill>
                  <a:srgbClr val="000000"/>
                </a:solidFill>
              </a:rPr>
              <a:t>Semester II 2016/2017</a:t>
            </a:r>
            <a:endParaRPr lang="en-US">
              <a:solidFill>
                <a:srgbClr val="000000"/>
              </a:solidFill>
            </a:endParaRPr>
          </a:p>
        </p:txBody>
      </p:sp>
      <p:sp>
        <p:nvSpPr>
          <p:cNvPr id="9" name="TextBox 8"/>
          <p:cNvSpPr txBox="1">
            <a:spLocks noChangeArrowheads="1"/>
          </p:cNvSpPr>
          <p:nvPr/>
        </p:nvSpPr>
        <p:spPr bwMode="auto">
          <a:xfrm>
            <a:off x="990600" y="5420380"/>
            <a:ext cx="6404317" cy="52322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0" fontAlgn="base" hangingPunct="0">
              <a:spcBef>
                <a:spcPct val="0"/>
              </a:spcBef>
              <a:spcAft>
                <a:spcPct val="0"/>
              </a:spcAft>
            </a:pPr>
            <a:r>
              <a:rPr lang="en-US" sz="2800" dirty="0" smtClean="0">
                <a:solidFill>
                  <a:srgbClr val="000000"/>
                </a:solidFill>
              </a:rPr>
              <a:t>The mean number of incidents is 693.7</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9055" y="3540110"/>
            <a:ext cx="8576441" cy="1508818"/>
          </a:xfrm>
          <a:prstGeom prst="rect">
            <a:avLst/>
          </a:prstGeom>
        </p:spPr>
      </p:pic>
      <p:sp>
        <p:nvSpPr>
          <p:cNvPr id="4" name="Slide Number Placeholder 3"/>
          <p:cNvSpPr>
            <a:spLocks noGrp="1"/>
          </p:cNvSpPr>
          <p:nvPr>
            <p:ph type="sldNum" sz="quarter" idx="12"/>
          </p:nvPr>
        </p:nvSpPr>
        <p:spPr/>
        <p:txBody>
          <a:bodyPr/>
          <a:lstStyle/>
          <a:p>
            <a:fld id="{DCB23F9D-7E7B-4F79-99EA-2B54EFDA5161}" type="slidenum">
              <a:rPr lang="en-US" smtClean="0">
                <a:solidFill>
                  <a:prstClr val="black">
                    <a:tint val="75000"/>
                  </a:prstClr>
                </a:solidFill>
              </a:rPr>
              <a:pPr/>
              <a:t>12</a:t>
            </a:fld>
            <a:endParaRPr lang="en-US">
              <a:solidFill>
                <a:prstClr val="black">
                  <a:tint val="75000"/>
                </a:prstClr>
              </a:solidFill>
            </a:endParaRPr>
          </a:p>
        </p:txBody>
      </p:sp>
    </p:spTree>
    <p:extLst>
      <p:ext uri="{BB962C8B-B14F-4D97-AF65-F5344CB8AC3E}">
        <p14:creationId xmlns:p14="http://schemas.microsoft.com/office/powerpoint/2010/main" val="325739429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3" name="Rectangle 2"/>
          <p:cNvSpPr>
            <a:spLocks noGrp="1" noChangeArrowheads="1"/>
          </p:cNvSpPr>
          <p:nvPr>
            <p:ph type="title"/>
          </p:nvPr>
        </p:nvSpPr>
        <p:spPr>
          <a:xfrm>
            <a:off x="457200" y="415925"/>
            <a:ext cx="8229600" cy="685800"/>
          </a:xfrm>
        </p:spPr>
        <p:txBody>
          <a:bodyPr/>
          <a:lstStyle/>
          <a:p>
            <a:pPr eaLnBrk="1" hangingPunct="1"/>
            <a:r>
              <a:rPr lang="en-US" sz="3600" dirty="0" smtClean="0"/>
              <a:t>Example 3-34: Quartiles</a:t>
            </a:r>
          </a:p>
        </p:txBody>
      </p:sp>
      <p:sp>
        <p:nvSpPr>
          <p:cNvPr id="11267" name="Rectangle 3"/>
          <p:cNvSpPr>
            <a:spLocks noGrp="1" noChangeArrowheads="1"/>
          </p:cNvSpPr>
          <p:nvPr>
            <p:ph idx="1"/>
          </p:nvPr>
        </p:nvSpPr>
        <p:spPr>
          <a:xfrm>
            <a:off x="457200" y="1066800"/>
            <a:ext cx="8340725" cy="2514600"/>
          </a:xfrm>
        </p:spPr>
        <p:txBody>
          <a:bodyPr/>
          <a:lstStyle/>
          <a:p>
            <a:pPr algn="just">
              <a:buFont typeface="Wingdings" pitchFamily="2" charset="2"/>
              <a:buNone/>
              <a:defRPr/>
            </a:pPr>
            <a:r>
              <a:rPr lang="en-US" sz="2800" dirty="0" smtClean="0"/>
              <a:t>Find </a:t>
            </a:r>
            <a:r>
              <a:rPr lang="en-US" sz="2800" dirty="0" smtClean="0">
                <a:latin typeface="Times New Roman" pitchFamily="18" charset="0"/>
                <a:cs typeface="Times New Roman" pitchFamily="18" charset="0"/>
              </a:rPr>
              <a:t>Q</a:t>
            </a:r>
            <a:r>
              <a:rPr lang="en-US" sz="2800" baseline="-25000" dirty="0" smtClean="0"/>
              <a:t>1</a:t>
            </a:r>
            <a:r>
              <a:rPr lang="en-US" sz="2800" dirty="0" smtClean="0"/>
              <a:t>, </a:t>
            </a:r>
            <a:r>
              <a:rPr lang="en-US" sz="2800" dirty="0" smtClean="0">
                <a:latin typeface="Times New Roman" pitchFamily="18" charset="0"/>
                <a:cs typeface="Times New Roman" pitchFamily="18" charset="0"/>
              </a:rPr>
              <a:t>Q</a:t>
            </a:r>
            <a:r>
              <a:rPr lang="en-US" sz="2800" baseline="-25000" dirty="0" smtClean="0"/>
              <a:t>2</a:t>
            </a:r>
            <a:r>
              <a:rPr lang="en-US" sz="2800" dirty="0" smtClean="0"/>
              <a:t>, and </a:t>
            </a:r>
            <a:r>
              <a:rPr lang="en-US" sz="2800" dirty="0" smtClean="0">
                <a:latin typeface="Times New Roman" pitchFamily="18" charset="0"/>
                <a:cs typeface="Times New Roman" pitchFamily="18" charset="0"/>
              </a:rPr>
              <a:t>Q</a:t>
            </a:r>
            <a:r>
              <a:rPr lang="en-US" sz="2800" baseline="-25000" dirty="0" smtClean="0"/>
              <a:t>3</a:t>
            </a:r>
            <a:r>
              <a:rPr lang="en-US" sz="2800" dirty="0" smtClean="0"/>
              <a:t> for the data set.</a:t>
            </a:r>
          </a:p>
          <a:p>
            <a:pPr lvl="1" algn="just">
              <a:buFont typeface="Wingdings" pitchFamily="2" charset="2"/>
              <a:buNone/>
              <a:defRPr/>
            </a:pPr>
            <a:r>
              <a:rPr lang="en-US" sz="2400" dirty="0" smtClean="0">
                <a:ea typeface="+mn-ea"/>
                <a:cs typeface="+mn-cs"/>
              </a:rPr>
              <a:t>15, 13, 6, 5, 12, 50, 22, 18</a:t>
            </a:r>
          </a:p>
          <a:p>
            <a:pPr lvl="1" algn="just">
              <a:buFont typeface="Wingdings" pitchFamily="2" charset="2"/>
              <a:buNone/>
              <a:defRPr/>
            </a:pPr>
            <a:endParaRPr lang="en-US" sz="1200" dirty="0" smtClean="0">
              <a:ea typeface="+mn-ea"/>
              <a:cs typeface="+mn-cs"/>
            </a:endParaRPr>
          </a:p>
          <a:p>
            <a:pPr algn="just">
              <a:buFont typeface="Wingdings" pitchFamily="2" charset="2"/>
              <a:buNone/>
              <a:defRPr/>
            </a:pPr>
            <a:endParaRPr lang="en-US" sz="100" dirty="0" smtClean="0"/>
          </a:p>
          <a:p>
            <a:pPr algn="just">
              <a:buFont typeface="Wingdings" pitchFamily="2" charset="2"/>
              <a:buNone/>
              <a:defRPr/>
            </a:pPr>
            <a:r>
              <a:rPr lang="en-US" sz="2800" dirty="0" smtClean="0"/>
              <a:t>Sort in ascending order.</a:t>
            </a:r>
          </a:p>
          <a:p>
            <a:pPr lvl="1" algn="just">
              <a:buFont typeface="Wingdings" pitchFamily="2" charset="2"/>
              <a:buNone/>
              <a:defRPr/>
            </a:pPr>
            <a:r>
              <a:rPr lang="en-US" sz="2400" dirty="0" smtClean="0">
                <a:ea typeface="+mn-ea"/>
                <a:cs typeface="+mn-cs"/>
              </a:rPr>
              <a:t>5, 6, 12, 13, 15, 18, 22, 50</a:t>
            </a:r>
          </a:p>
        </p:txBody>
      </p:sp>
      <p:sp>
        <p:nvSpPr>
          <p:cNvPr id="2" name="Footer Placeholder 1"/>
          <p:cNvSpPr>
            <a:spLocks noGrp="1"/>
          </p:cNvSpPr>
          <p:nvPr>
            <p:ph type="ftr" sz="quarter" idx="11"/>
          </p:nvPr>
        </p:nvSpPr>
        <p:spPr/>
        <p:txBody>
          <a:bodyPr/>
          <a:lstStyle/>
          <a:p>
            <a:pPr>
              <a:defRPr/>
            </a:pPr>
            <a:r>
              <a:rPr lang="en-US" smtClean="0">
                <a:solidFill>
                  <a:srgbClr val="000000"/>
                </a:solidFill>
              </a:rPr>
              <a:t>Semester II 2016/2017</a:t>
            </a:r>
            <a:endParaRPr lang="en-US">
              <a:solidFill>
                <a:srgbClr val="000000"/>
              </a:solidFill>
            </a:endParaRPr>
          </a:p>
        </p:txBody>
      </p:sp>
      <p:cxnSp>
        <p:nvCxnSpPr>
          <p:cNvPr id="16" name="Straight Arrow Connector 15"/>
          <p:cNvCxnSpPr>
            <a:cxnSpLocks noChangeShapeType="1"/>
          </p:cNvCxnSpPr>
          <p:nvPr/>
        </p:nvCxnSpPr>
        <p:spPr bwMode="auto">
          <a:xfrm rot="5400000" flipH="1" flipV="1">
            <a:off x="2605881" y="3718719"/>
            <a:ext cx="274638" cy="0"/>
          </a:xfrm>
          <a:prstGeom prst="straightConnector1">
            <a:avLst/>
          </a:prstGeom>
          <a:noFill/>
          <a:ln w="38100" algn="ctr">
            <a:solidFill>
              <a:schemeClr val="accent1"/>
            </a:solidFill>
            <a:round/>
            <a:headEnd/>
            <a:tailEnd type="arrow" w="med" len="med"/>
          </a:ln>
          <a:extLst>
            <a:ext uri="{909E8E84-426E-40DD-AFC4-6F175D3DCCD1}">
              <a14:hiddenFill xmlns:a14="http://schemas.microsoft.com/office/drawing/2010/main">
                <a:noFill/>
              </a14:hiddenFill>
            </a:ext>
          </a:extLst>
        </p:spPr>
      </p:cxnSp>
      <p:cxnSp>
        <p:nvCxnSpPr>
          <p:cNvPr id="11" name="Straight Arrow Connector 10"/>
          <p:cNvCxnSpPr>
            <a:cxnSpLocks noChangeShapeType="1"/>
          </p:cNvCxnSpPr>
          <p:nvPr/>
        </p:nvCxnSpPr>
        <p:spPr bwMode="auto">
          <a:xfrm rot="5400000" flipH="1" flipV="1">
            <a:off x="1615281" y="3718719"/>
            <a:ext cx="274638" cy="0"/>
          </a:xfrm>
          <a:prstGeom prst="straightConnector1">
            <a:avLst/>
          </a:prstGeom>
          <a:noFill/>
          <a:ln w="38100" algn="ctr">
            <a:solidFill>
              <a:schemeClr val="accent1"/>
            </a:solidFill>
            <a:round/>
            <a:headEnd/>
            <a:tailEnd type="arrow" w="med" len="med"/>
          </a:ln>
          <a:extLst>
            <a:ext uri="{909E8E84-426E-40DD-AFC4-6F175D3DCCD1}">
              <a14:hiddenFill xmlns:a14="http://schemas.microsoft.com/office/drawing/2010/main">
                <a:noFill/>
              </a14:hiddenFill>
            </a:ext>
          </a:extLst>
        </p:spPr>
      </p:cxnSp>
      <p:graphicFrame>
        <p:nvGraphicFramePr>
          <p:cNvPr id="80901" name="Object 3"/>
          <p:cNvGraphicFramePr>
            <a:graphicFrameLocks noChangeAspect="1"/>
          </p:cNvGraphicFramePr>
          <p:nvPr>
            <p:extLst>
              <p:ext uri="{D42A27DB-BD31-4B8C-83A1-F6EECF244321}">
                <p14:modId xmlns:p14="http://schemas.microsoft.com/office/powerpoint/2010/main" val="3393163399"/>
              </p:ext>
            </p:extLst>
          </p:nvPr>
        </p:nvGraphicFramePr>
        <p:xfrm>
          <a:off x="2228850" y="4076700"/>
          <a:ext cx="2522537" cy="857250"/>
        </p:xfrm>
        <a:graphic>
          <a:graphicData uri="http://schemas.openxmlformats.org/presentationml/2006/ole">
            <mc:AlternateContent xmlns:mc="http://schemas.openxmlformats.org/markup-compatibility/2006">
              <mc:Choice xmlns:v="urn:schemas-microsoft-com:vml" Requires="v">
                <p:oleObj spid="_x0000_s15416" name="Equation" r:id="rId4" imgW="1155600" imgH="393480" progId="Equation.DSMT4">
                  <p:embed/>
                </p:oleObj>
              </mc:Choice>
              <mc:Fallback>
                <p:oleObj name="Equation" r:id="rId4" imgW="1155600" imgH="393480" progId="Equation.DSMT4">
                  <p:embed/>
                  <p:pic>
                    <p:nvPicPr>
                      <p:cNvPr id="0" name=""/>
                      <p:cNvPicPr>
                        <a:picLocks noChangeAspect="1" noChangeArrowheads="1"/>
                      </p:cNvPicPr>
                      <p:nvPr/>
                    </p:nvPicPr>
                    <p:blipFill>
                      <a:blip r:embed="rId5"/>
                      <a:srcRect/>
                      <a:stretch>
                        <a:fillRect/>
                      </a:stretch>
                    </p:blipFill>
                    <p:spPr bwMode="auto">
                      <a:xfrm>
                        <a:off x="2228850" y="4076700"/>
                        <a:ext cx="2522537" cy="857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0902" name="Object 6"/>
          <p:cNvGraphicFramePr>
            <a:graphicFrameLocks noChangeAspect="1"/>
          </p:cNvGraphicFramePr>
          <p:nvPr>
            <p:extLst>
              <p:ext uri="{D42A27DB-BD31-4B8C-83A1-F6EECF244321}">
                <p14:modId xmlns:p14="http://schemas.microsoft.com/office/powerpoint/2010/main" val="3538189315"/>
              </p:ext>
            </p:extLst>
          </p:nvPr>
        </p:nvGraphicFramePr>
        <p:xfrm>
          <a:off x="2282825" y="4933950"/>
          <a:ext cx="2217737" cy="857250"/>
        </p:xfrm>
        <a:graphic>
          <a:graphicData uri="http://schemas.openxmlformats.org/presentationml/2006/ole">
            <mc:AlternateContent xmlns:mc="http://schemas.openxmlformats.org/markup-compatibility/2006">
              <mc:Choice xmlns:v="urn:schemas-microsoft-com:vml" Requires="v">
                <p:oleObj spid="_x0000_s15417" name="Equation" r:id="rId6" imgW="1015920" imgH="393480" progId="Equation.DSMT4">
                  <p:embed/>
                </p:oleObj>
              </mc:Choice>
              <mc:Fallback>
                <p:oleObj name="Equation" r:id="rId6" imgW="1015920" imgH="393480" progId="Equation.DSMT4">
                  <p:embed/>
                  <p:pic>
                    <p:nvPicPr>
                      <p:cNvPr id="0" name=""/>
                      <p:cNvPicPr>
                        <a:picLocks noChangeAspect="1" noChangeArrowheads="1"/>
                      </p:cNvPicPr>
                      <p:nvPr/>
                    </p:nvPicPr>
                    <p:blipFill>
                      <a:blip r:embed="rId7"/>
                      <a:srcRect/>
                      <a:stretch>
                        <a:fillRect/>
                      </a:stretch>
                    </p:blipFill>
                    <p:spPr bwMode="auto">
                      <a:xfrm>
                        <a:off x="2282825" y="4933950"/>
                        <a:ext cx="2217737" cy="857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0903" name="Object 7"/>
          <p:cNvGraphicFramePr>
            <a:graphicFrameLocks noChangeAspect="1"/>
          </p:cNvGraphicFramePr>
          <p:nvPr>
            <p:extLst>
              <p:ext uri="{D42A27DB-BD31-4B8C-83A1-F6EECF244321}">
                <p14:modId xmlns:p14="http://schemas.microsoft.com/office/powerpoint/2010/main" val="469548926"/>
              </p:ext>
            </p:extLst>
          </p:nvPr>
        </p:nvGraphicFramePr>
        <p:xfrm>
          <a:off x="2298700" y="5848350"/>
          <a:ext cx="2578100" cy="857250"/>
        </p:xfrm>
        <a:graphic>
          <a:graphicData uri="http://schemas.openxmlformats.org/presentationml/2006/ole">
            <mc:AlternateContent xmlns:mc="http://schemas.openxmlformats.org/markup-compatibility/2006">
              <mc:Choice xmlns:v="urn:schemas-microsoft-com:vml" Requires="v">
                <p:oleObj spid="_x0000_s15418" name="Equation" r:id="rId8" imgW="1180800" imgH="393480" progId="Equation.DSMT4">
                  <p:embed/>
                </p:oleObj>
              </mc:Choice>
              <mc:Fallback>
                <p:oleObj name="Equation" r:id="rId8" imgW="1180800" imgH="393480" progId="Equation.DSMT4">
                  <p:embed/>
                  <p:pic>
                    <p:nvPicPr>
                      <p:cNvPr id="0" name=""/>
                      <p:cNvPicPr>
                        <a:picLocks noChangeAspect="1" noChangeArrowheads="1"/>
                      </p:cNvPicPr>
                      <p:nvPr/>
                    </p:nvPicPr>
                    <p:blipFill>
                      <a:blip r:embed="rId9"/>
                      <a:srcRect/>
                      <a:stretch>
                        <a:fillRect/>
                      </a:stretch>
                    </p:blipFill>
                    <p:spPr bwMode="auto">
                      <a:xfrm>
                        <a:off x="2298700" y="5848350"/>
                        <a:ext cx="2578100" cy="857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cxnSp>
        <p:nvCxnSpPr>
          <p:cNvPr id="17" name="Straight Arrow Connector 16"/>
          <p:cNvCxnSpPr>
            <a:cxnSpLocks noChangeShapeType="1"/>
          </p:cNvCxnSpPr>
          <p:nvPr/>
        </p:nvCxnSpPr>
        <p:spPr bwMode="auto">
          <a:xfrm rot="5400000" flipH="1" flipV="1">
            <a:off x="3596481" y="3718719"/>
            <a:ext cx="274638" cy="0"/>
          </a:xfrm>
          <a:prstGeom prst="straightConnector1">
            <a:avLst/>
          </a:prstGeom>
          <a:noFill/>
          <a:ln w="38100" algn="ctr">
            <a:solidFill>
              <a:schemeClr val="accent1"/>
            </a:solidFill>
            <a:round/>
            <a:headEnd/>
            <a:tailEnd type="arrow" w="med" len="med"/>
          </a:ln>
          <a:extLst>
            <a:ext uri="{909E8E84-426E-40DD-AFC4-6F175D3DCCD1}">
              <a14:hiddenFill xmlns:a14="http://schemas.microsoft.com/office/drawing/2010/main">
                <a:noFill/>
              </a14:hiddenFill>
            </a:ext>
          </a:extLst>
        </p:spPr>
      </p:cxnSp>
      <p:sp>
        <p:nvSpPr>
          <p:cNvPr id="3" name="Slide Number Placeholder 2"/>
          <p:cNvSpPr>
            <a:spLocks noGrp="1"/>
          </p:cNvSpPr>
          <p:nvPr>
            <p:ph type="sldNum" sz="quarter" idx="12"/>
          </p:nvPr>
        </p:nvSpPr>
        <p:spPr/>
        <p:txBody>
          <a:bodyPr/>
          <a:lstStyle/>
          <a:p>
            <a:fld id="{DCB23F9D-7E7B-4F79-99EA-2B54EFDA5161}" type="slidenum">
              <a:rPr lang="en-US" smtClean="0">
                <a:solidFill>
                  <a:prstClr val="black">
                    <a:tint val="75000"/>
                  </a:prstClr>
                </a:solidFill>
              </a:rPr>
              <a:pPr/>
              <a:t>120</a:t>
            </a:fld>
            <a:endParaRPr lang="en-US">
              <a:solidFill>
                <a:prstClr val="black">
                  <a:tint val="75000"/>
                </a:prstClr>
              </a:solidFill>
            </a:endParaRPr>
          </a:p>
        </p:txBody>
      </p:sp>
    </p:spTree>
    <p:extLst>
      <p:ext uri="{BB962C8B-B14F-4D97-AF65-F5344CB8AC3E}">
        <p14:creationId xmlns:p14="http://schemas.microsoft.com/office/powerpoint/2010/main" val="109744614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1267">
                                            <p:txEl>
                                              <p:pRg st="4" end="4"/>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1267">
                                            <p:txEl>
                                              <p:pRg st="5" end="5"/>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80901"/>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80902"/>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0"/>
                                          </p:stCondLst>
                                        </p:cTn>
                                        <p:tgtEl>
                                          <p:spTgt spid="8090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ChangeArrowheads="1"/>
          </p:cNvSpPr>
          <p:nvPr>
            <p:ph type="title"/>
          </p:nvPr>
        </p:nvSpPr>
        <p:spPr>
          <a:xfrm>
            <a:off x="457200" y="457200"/>
            <a:ext cx="8229600" cy="1066800"/>
          </a:xfrm>
        </p:spPr>
        <p:txBody>
          <a:bodyPr>
            <a:normAutofit fontScale="90000"/>
          </a:bodyPr>
          <a:lstStyle/>
          <a:p>
            <a:pPr eaLnBrk="1" hangingPunct="1"/>
            <a:r>
              <a:rPr lang="en-US" sz="4000" dirty="0" smtClean="0"/>
              <a:t>3-3 Measures of Position: </a:t>
            </a:r>
            <a:br>
              <a:rPr lang="en-US" sz="4000" dirty="0" smtClean="0"/>
            </a:br>
            <a:r>
              <a:rPr lang="en-US" sz="4000" b="1" dirty="0" smtClean="0">
                <a:solidFill>
                  <a:srgbClr val="FF0000"/>
                </a:solidFill>
              </a:rPr>
              <a:t>5. Interquartile Range (IQR)</a:t>
            </a:r>
          </a:p>
        </p:txBody>
      </p:sp>
      <p:sp>
        <p:nvSpPr>
          <p:cNvPr id="4" name="Footer Placeholder 3"/>
          <p:cNvSpPr>
            <a:spLocks noGrp="1"/>
          </p:cNvSpPr>
          <p:nvPr>
            <p:ph type="ftr" sz="quarter" idx="10"/>
          </p:nvPr>
        </p:nvSpPr>
        <p:spPr/>
        <p:txBody>
          <a:bodyPr/>
          <a:lstStyle/>
          <a:p>
            <a:pPr>
              <a:defRPr/>
            </a:pPr>
            <a:r>
              <a:rPr lang="en-US" smtClean="0">
                <a:solidFill>
                  <a:srgbClr val="000000"/>
                </a:solidFill>
              </a:rPr>
              <a:t>Semester II 2016/2017</a:t>
            </a:r>
            <a:endParaRPr lang="en-US">
              <a:solidFill>
                <a:srgbClr val="000000"/>
              </a:solidFill>
            </a:endParaRPr>
          </a:p>
        </p:txBody>
      </p:sp>
      <p:pic>
        <p:nvPicPr>
          <p:cNvPr id="593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2147394"/>
            <a:ext cx="8534400" cy="19674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Rounded Rectangle 1"/>
          <p:cNvSpPr/>
          <p:nvPr/>
        </p:nvSpPr>
        <p:spPr>
          <a:xfrm>
            <a:off x="4114800" y="3733800"/>
            <a:ext cx="2590800" cy="380999"/>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691050" y="4724400"/>
            <a:ext cx="7563289" cy="584775"/>
          </a:xfrm>
          <a:prstGeom prst="rect">
            <a:avLst/>
          </a:prstGeom>
        </p:spPr>
        <p:txBody>
          <a:bodyPr wrap="none">
            <a:spAutoFit/>
          </a:bodyPr>
          <a:lstStyle/>
          <a:p>
            <a:pPr algn="just">
              <a:spcBef>
                <a:spcPct val="50000"/>
              </a:spcBef>
              <a:defRPr/>
            </a:pPr>
            <a:r>
              <a:rPr lang="en-US" sz="3200" dirty="0"/>
              <a:t>The </a:t>
            </a:r>
            <a:r>
              <a:rPr lang="en-US" sz="3200" b="1" dirty="0">
                <a:solidFill>
                  <a:srgbClr val="FF0000"/>
                </a:solidFill>
              </a:rPr>
              <a:t>Interquartile Range</a:t>
            </a:r>
            <a:r>
              <a:rPr lang="en-US" sz="3200" dirty="0"/>
              <a:t>, </a:t>
            </a:r>
            <a:r>
              <a:rPr lang="en-US" sz="3200" dirty="0">
                <a:latin typeface="Times New Roman" pitchFamily="18" charset="0"/>
                <a:cs typeface="Times New Roman" pitchFamily="18" charset="0"/>
              </a:rPr>
              <a:t>IQR = Q</a:t>
            </a:r>
            <a:r>
              <a:rPr lang="en-US" sz="3200" baseline="-25000" dirty="0">
                <a:latin typeface="Times New Roman" pitchFamily="18" charset="0"/>
                <a:cs typeface="Times New Roman" pitchFamily="18" charset="0"/>
              </a:rPr>
              <a:t>3</a:t>
            </a:r>
            <a:r>
              <a:rPr lang="en-US" sz="3200" dirty="0">
                <a:latin typeface="Times New Roman" pitchFamily="18" charset="0"/>
                <a:cs typeface="Times New Roman" pitchFamily="18" charset="0"/>
              </a:rPr>
              <a:t> – Q</a:t>
            </a:r>
            <a:r>
              <a:rPr lang="en-US" sz="3200" baseline="-25000" dirty="0">
                <a:latin typeface="Times New Roman" pitchFamily="18" charset="0"/>
                <a:cs typeface="Times New Roman" pitchFamily="18" charset="0"/>
              </a:rPr>
              <a:t>1</a:t>
            </a:r>
            <a:r>
              <a:rPr lang="en-US" sz="3200" dirty="0"/>
              <a:t>.</a:t>
            </a:r>
            <a:endParaRPr lang="en-US" sz="3200" baseline="-25000" dirty="0"/>
          </a:p>
        </p:txBody>
      </p:sp>
      <p:sp>
        <p:nvSpPr>
          <p:cNvPr id="5" name="Slide Number Placeholder 4"/>
          <p:cNvSpPr>
            <a:spLocks noGrp="1"/>
          </p:cNvSpPr>
          <p:nvPr>
            <p:ph type="sldNum" sz="quarter" idx="11"/>
          </p:nvPr>
        </p:nvSpPr>
        <p:spPr/>
        <p:txBody>
          <a:bodyPr/>
          <a:lstStyle/>
          <a:p>
            <a:pPr>
              <a:defRPr/>
            </a:pPr>
            <a:fld id="{FDF63673-8213-4D80-B5EE-82E30815F0C2}" type="slidenum">
              <a:rPr lang="en-US" smtClean="0">
                <a:solidFill>
                  <a:srgbClr val="000000"/>
                </a:solidFill>
              </a:rPr>
              <a:pPr>
                <a:defRPr/>
              </a:pPr>
              <a:t>121</a:t>
            </a:fld>
            <a:endParaRPr lang="en-US">
              <a:solidFill>
                <a:srgbClr val="000000"/>
              </a:solidFill>
            </a:endParaRPr>
          </a:p>
        </p:txBody>
      </p:sp>
    </p:spTree>
    <p:extLst>
      <p:ext uri="{BB962C8B-B14F-4D97-AF65-F5344CB8AC3E}">
        <p14:creationId xmlns:p14="http://schemas.microsoft.com/office/powerpoint/2010/main" val="714570991"/>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ChangeArrowheads="1"/>
          </p:cNvSpPr>
          <p:nvPr>
            <p:ph type="title"/>
          </p:nvPr>
        </p:nvSpPr>
        <p:spPr>
          <a:xfrm>
            <a:off x="457200" y="457200"/>
            <a:ext cx="8229600" cy="1066800"/>
          </a:xfrm>
        </p:spPr>
        <p:txBody>
          <a:bodyPr/>
          <a:lstStyle/>
          <a:p>
            <a:pPr eaLnBrk="1" hangingPunct="1"/>
            <a:r>
              <a:rPr lang="en-US" sz="4000" dirty="0" smtClean="0"/>
              <a:t>Summary of Position Measures</a:t>
            </a:r>
          </a:p>
        </p:txBody>
      </p:sp>
      <p:sp>
        <p:nvSpPr>
          <p:cNvPr id="2" name="Footer Placeholder 1"/>
          <p:cNvSpPr>
            <a:spLocks noGrp="1"/>
          </p:cNvSpPr>
          <p:nvPr>
            <p:ph type="ftr" sz="quarter" idx="10"/>
          </p:nvPr>
        </p:nvSpPr>
        <p:spPr/>
        <p:txBody>
          <a:bodyPr/>
          <a:lstStyle/>
          <a:p>
            <a:pPr>
              <a:defRPr/>
            </a:pPr>
            <a:r>
              <a:rPr lang="en-US" smtClean="0">
                <a:solidFill>
                  <a:srgbClr val="000000"/>
                </a:solidFill>
              </a:rPr>
              <a:t>Semester II 2016/2017</a:t>
            </a:r>
            <a:endParaRPr lang="en-US">
              <a:solidFill>
                <a:srgbClr val="000000"/>
              </a:solidFill>
            </a:endParaRPr>
          </a:p>
        </p:txBody>
      </p:sp>
      <p:pic>
        <p:nvPicPr>
          <p:cNvPr id="604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1676401"/>
            <a:ext cx="8458200" cy="29479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Slide Number Placeholder 2"/>
          <p:cNvSpPr>
            <a:spLocks noGrp="1"/>
          </p:cNvSpPr>
          <p:nvPr>
            <p:ph type="sldNum" sz="quarter" idx="11"/>
          </p:nvPr>
        </p:nvSpPr>
        <p:spPr/>
        <p:txBody>
          <a:bodyPr/>
          <a:lstStyle/>
          <a:p>
            <a:pPr>
              <a:defRPr/>
            </a:pPr>
            <a:fld id="{FDF63673-8213-4D80-B5EE-82E30815F0C2}" type="slidenum">
              <a:rPr lang="en-US" smtClean="0">
                <a:solidFill>
                  <a:srgbClr val="000000"/>
                </a:solidFill>
              </a:rPr>
              <a:pPr>
                <a:defRPr/>
              </a:pPr>
              <a:t>122</a:t>
            </a:fld>
            <a:endParaRPr lang="en-US">
              <a:solidFill>
                <a:srgbClr val="000000"/>
              </a:solidFill>
            </a:endParaRPr>
          </a:p>
        </p:txBody>
      </p:sp>
    </p:spTree>
    <p:extLst>
      <p:ext uri="{BB962C8B-B14F-4D97-AF65-F5344CB8AC3E}">
        <p14:creationId xmlns:p14="http://schemas.microsoft.com/office/powerpoint/2010/main" val="3076042560"/>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ChangeArrowheads="1"/>
          </p:cNvSpPr>
          <p:nvPr>
            <p:ph type="title"/>
          </p:nvPr>
        </p:nvSpPr>
        <p:spPr>
          <a:xfrm>
            <a:off x="457200" y="457200"/>
            <a:ext cx="8229600" cy="914400"/>
          </a:xfrm>
        </p:spPr>
        <p:txBody>
          <a:bodyPr/>
          <a:lstStyle/>
          <a:p>
            <a:pPr eaLnBrk="1" hangingPunct="1"/>
            <a:r>
              <a:rPr lang="en-US" dirty="0" smtClean="0"/>
              <a:t>3-3 Outliers</a:t>
            </a:r>
          </a:p>
        </p:txBody>
      </p:sp>
      <p:sp>
        <p:nvSpPr>
          <p:cNvPr id="33795" name="Rectangle 3"/>
          <p:cNvSpPr>
            <a:spLocks noGrp="1" noChangeArrowheads="1"/>
          </p:cNvSpPr>
          <p:nvPr>
            <p:ph type="body" sz="half" idx="1"/>
          </p:nvPr>
        </p:nvSpPr>
        <p:spPr>
          <a:xfrm>
            <a:off x="457200" y="1371600"/>
            <a:ext cx="8153400" cy="3810000"/>
          </a:xfrm>
        </p:spPr>
        <p:txBody>
          <a:bodyPr>
            <a:normAutofit/>
          </a:bodyPr>
          <a:lstStyle/>
          <a:p>
            <a:pPr algn="just" eaLnBrk="1" hangingPunct="1">
              <a:spcBef>
                <a:spcPct val="50000"/>
              </a:spcBef>
              <a:defRPr/>
            </a:pPr>
            <a:r>
              <a:rPr lang="en-US" sz="2000" dirty="0" smtClean="0"/>
              <a:t>A data set should be checked for extremely high and or extremely low values.</a:t>
            </a:r>
          </a:p>
          <a:p>
            <a:pPr algn="just" eaLnBrk="1" hangingPunct="1">
              <a:spcBef>
                <a:spcPct val="50000"/>
              </a:spcBef>
              <a:defRPr/>
            </a:pPr>
            <a:r>
              <a:rPr lang="en-US" sz="2000" dirty="0" smtClean="0"/>
              <a:t>These values are called </a:t>
            </a:r>
            <a:r>
              <a:rPr lang="en-US" sz="2000" b="1" dirty="0" smtClean="0">
                <a:solidFill>
                  <a:srgbClr val="FF0000"/>
                </a:solidFill>
              </a:rPr>
              <a:t>outliers</a:t>
            </a:r>
            <a:r>
              <a:rPr lang="en-US" sz="2000" dirty="0" smtClean="0"/>
              <a:t>.</a:t>
            </a:r>
          </a:p>
          <a:p>
            <a:pPr algn="just" eaLnBrk="1" hangingPunct="1">
              <a:spcBef>
                <a:spcPct val="50000"/>
              </a:spcBef>
              <a:defRPr/>
            </a:pPr>
            <a:r>
              <a:rPr lang="en-US" sz="2000" dirty="0" smtClean="0"/>
              <a:t>In specific, an </a:t>
            </a:r>
            <a:r>
              <a:rPr lang="en-US" sz="2000" b="1" dirty="0" smtClean="0">
                <a:solidFill>
                  <a:srgbClr val="FF0000"/>
                </a:solidFill>
              </a:rPr>
              <a:t>outlier</a:t>
            </a:r>
            <a:r>
              <a:rPr lang="en-US" sz="2000" dirty="0" smtClean="0"/>
              <a:t> is an extremely high or low data value when compared with the rest of the data values.</a:t>
            </a:r>
          </a:p>
        </p:txBody>
      </p:sp>
      <p:sp>
        <p:nvSpPr>
          <p:cNvPr id="2" name="Footer Placeholder 1"/>
          <p:cNvSpPr>
            <a:spLocks noGrp="1"/>
          </p:cNvSpPr>
          <p:nvPr>
            <p:ph type="ftr" sz="quarter" idx="10"/>
          </p:nvPr>
        </p:nvSpPr>
        <p:spPr/>
        <p:txBody>
          <a:bodyPr/>
          <a:lstStyle/>
          <a:p>
            <a:pPr>
              <a:defRPr/>
            </a:pPr>
            <a:r>
              <a:rPr lang="en-US" smtClean="0">
                <a:solidFill>
                  <a:srgbClr val="000000"/>
                </a:solidFill>
              </a:rPr>
              <a:t>Semester II 2016/2017</a:t>
            </a:r>
            <a:endParaRPr lang="en-US">
              <a:solidFill>
                <a:srgbClr val="000000"/>
              </a:solidFill>
            </a:endParaRPr>
          </a:p>
        </p:txBody>
      </p:sp>
      <p:sp>
        <p:nvSpPr>
          <p:cNvPr id="3" name="Slide Number Placeholder 2"/>
          <p:cNvSpPr>
            <a:spLocks noGrp="1"/>
          </p:cNvSpPr>
          <p:nvPr>
            <p:ph type="sldNum" sz="quarter" idx="11"/>
          </p:nvPr>
        </p:nvSpPr>
        <p:spPr/>
        <p:txBody>
          <a:bodyPr/>
          <a:lstStyle/>
          <a:p>
            <a:pPr>
              <a:defRPr/>
            </a:pPr>
            <a:fld id="{FDF63673-8213-4D80-B5EE-82E30815F0C2}" type="slidenum">
              <a:rPr lang="en-US" smtClean="0">
                <a:solidFill>
                  <a:srgbClr val="000000"/>
                </a:solidFill>
              </a:rPr>
              <a:pPr>
                <a:defRPr/>
              </a:pPr>
              <a:t>123</a:t>
            </a:fld>
            <a:endParaRPr lang="en-US">
              <a:solidFill>
                <a:srgbClr val="000000"/>
              </a:solidFill>
            </a:endParaRPr>
          </a:p>
        </p:txBody>
      </p:sp>
    </p:spTree>
    <p:extLst>
      <p:ext uri="{BB962C8B-B14F-4D97-AF65-F5344CB8AC3E}">
        <p14:creationId xmlns:p14="http://schemas.microsoft.com/office/powerpoint/2010/main" val="4103277212"/>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ChangeArrowheads="1"/>
          </p:cNvSpPr>
          <p:nvPr>
            <p:ph type="title"/>
          </p:nvPr>
        </p:nvSpPr>
        <p:spPr>
          <a:xfrm>
            <a:off x="457200" y="457200"/>
            <a:ext cx="8229600" cy="914400"/>
          </a:xfrm>
        </p:spPr>
        <p:txBody>
          <a:bodyPr/>
          <a:lstStyle/>
          <a:p>
            <a:pPr eaLnBrk="1" hangingPunct="1"/>
            <a:r>
              <a:rPr lang="en-US" dirty="0" smtClean="0"/>
              <a:t>3-3 Outliers</a:t>
            </a:r>
          </a:p>
        </p:txBody>
      </p:sp>
      <p:sp>
        <p:nvSpPr>
          <p:cNvPr id="2" name="Footer Placeholder 1"/>
          <p:cNvSpPr>
            <a:spLocks noGrp="1"/>
          </p:cNvSpPr>
          <p:nvPr>
            <p:ph type="ftr" sz="quarter" idx="10"/>
          </p:nvPr>
        </p:nvSpPr>
        <p:spPr/>
        <p:txBody>
          <a:bodyPr/>
          <a:lstStyle/>
          <a:p>
            <a:pPr>
              <a:defRPr/>
            </a:pPr>
            <a:r>
              <a:rPr lang="en-US" smtClean="0">
                <a:solidFill>
                  <a:srgbClr val="000000"/>
                </a:solidFill>
              </a:rPr>
              <a:t>Semester II 2016/2017</a:t>
            </a:r>
            <a:endParaRPr lang="en-US">
              <a:solidFill>
                <a:srgbClr val="000000"/>
              </a:solidFill>
            </a:endParaRPr>
          </a:p>
        </p:txBody>
      </p:sp>
      <p:pic>
        <p:nvPicPr>
          <p:cNvPr id="614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431131"/>
            <a:ext cx="8229600" cy="38266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Slide Number Placeholder 2"/>
          <p:cNvSpPr>
            <a:spLocks noGrp="1"/>
          </p:cNvSpPr>
          <p:nvPr>
            <p:ph type="sldNum" sz="quarter" idx="11"/>
          </p:nvPr>
        </p:nvSpPr>
        <p:spPr/>
        <p:txBody>
          <a:bodyPr/>
          <a:lstStyle/>
          <a:p>
            <a:pPr>
              <a:defRPr/>
            </a:pPr>
            <a:fld id="{FDF63673-8213-4D80-B5EE-82E30815F0C2}" type="slidenum">
              <a:rPr lang="en-US" smtClean="0">
                <a:solidFill>
                  <a:srgbClr val="000000"/>
                </a:solidFill>
              </a:rPr>
              <a:pPr>
                <a:defRPr/>
              </a:pPr>
              <a:t>124</a:t>
            </a:fld>
            <a:endParaRPr lang="en-US">
              <a:solidFill>
                <a:srgbClr val="000000"/>
              </a:solidFill>
            </a:endParaRPr>
          </a:p>
        </p:txBody>
      </p:sp>
    </p:spTree>
    <p:extLst>
      <p:ext uri="{BB962C8B-B14F-4D97-AF65-F5344CB8AC3E}">
        <p14:creationId xmlns:p14="http://schemas.microsoft.com/office/powerpoint/2010/main" val="2656395497"/>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ChangeArrowheads="1"/>
          </p:cNvSpPr>
          <p:nvPr>
            <p:ph type="title"/>
          </p:nvPr>
        </p:nvSpPr>
        <p:spPr>
          <a:xfrm>
            <a:off x="457200" y="457200"/>
            <a:ext cx="8229600" cy="914400"/>
          </a:xfrm>
        </p:spPr>
        <p:txBody>
          <a:bodyPr/>
          <a:lstStyle/>
          <a:p>
            <a:pPr eaLnBrk="1" hangingPunct="1"/>
            <a:r>
              <a:rPr lang="en-US" dirty="0" smtClean="0"/>
              <a:t>3.3 Outliers (Example)</a:t>
            </a:r>
          </a:p>
        </p:txBody>
      </p:sp>
      <p:sp>
        <p:nvSpPr>
          <p:cNvPr id="2" name="Footer Placeholder 1"/>
          <p:cNvSpPr>
            <a:spLocks noGrp="1"/>
          </p:cNvSpPr>
          <p:nvPr>
            <p:ph type="ftr" sz="quarter" idx="10"/>
          </p:nvPr>
        </p:nvSpPr>
        <p:spPr/>
        <p:txBody>
          <a:bodyPr/>
          <a:lstStyle/>
          <a:p>
            <a:pPr>
              <a:defRPr/>
            </a:pPr>
            <a:r>
              <a:rPr lang="en-US" smtClean="0">
                <a:solidFill>
                  <a:srgbClr val="000000"/>
                </a:solidFill>
              </a:rPr>
              <a:t>Semester II 2016/2017</a:t>
            </a:r>
            <a:endParaRPr lang="en-US">
              <a:solidFill>
                <a:srgbClr val="000000"/>
              </a:solidFill>
            </a:endParaRPr>
          </a:p>
        </p:txBody>
      </p:sp>
      <p:pic>
        <p:nvPicPr>
          <p:cNvPr id="624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283" y="474443"/>
            <a:ext cx="8077200" cy="5762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Slide Number Placeholder 2"/>
          <p:cNvSpPr>
            <a:spLocks noGrp="1"/>
          </p:cNvSpPr>
          <p:nvPr>
            <p:ph type="sldNum" sz="quarter" idx="11"/>
          </p:nvPr>
        </p:nvSpPr>
        <p:spPr/>
        <p:txBody>
          <a:bodyPr/>
          <a:lstStyle/>
          <a:p>
            <a:pPr>
              <a:defRPr/>
            </a:pPr>
            <a:fld id="{FDF63673-8213-4D80-B5EE-82E30815F0C2}" type="slidenum">
              <a:rPr lang="en-US" smtClean="0">
                <a:solidFill>
                  <a:srgbClr val="000000"/>
                </a:solidFill>
              </a:rPr>
              <a:pPr>
                <a:defRPr/>
              </a:pPr>
              <a:t>125</a:t>
            </a:fld>
            <a:endParaRPr lang="en-US">
              <a:solidFill>
                <a:srgbClr val="000000"/>
              </a:solidFill>
            </a:endParaRPr>
          </a:p>
        </p:txBody>
      </p:sp>
    </p:spTree>
    <p:extLst>
      <p:ext uri="{BB962C8B-B14F-4D97-AF65-F5344CB8AC3E}">
        <p14:creationId xmlns:p14="http://schemas.microsoft.com/office/powerpoint/2010/main" val="1258847180"/>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3-3</a:t>
            </a:r>
            <a:endParaRPr lang="en-US" dirty="0"/>
          </a:p>
        </p:txBody>
      </p:sp>
      <p:sp>
        <p:nvSpPr>
          <p:cNvPr id="6" name="Footer Placeholder 5"/>
          <p:cNvSpPr>
            <a:spLocks noGrp="1"/>
          </p:cNvSpPr>
          <p:nvPr>
            <p:ph type="ftr" sz="quarter" idx="10"/>
          </p:nvPr>
        </p:nvSpPr>
        <p:spPr/>
        <p:txBody>
          <a:bodyPr/>
          <a:lstStyle/>
          <a:p>
            <a:pPr>
              <a:defRPr/>
            </a:pPr>
            <a:r>
              <a:rPr lang="en-US" smtClean="0">
                <a:solidFill>
                  <a:srgbClr val="000000"/>
                </a:solidFill>
              </a:rPr>
              <a:t>Semester II 2016/2017</a:t>
            </a:r>
            <a:endParaRPr lang="en-US">
              <a:solidFill>
                <a:srgbClr val="000000"/>
              </a:solidFill>
            </a:endParaRPr>
          </a:p>
        </p:txBody>
      </p:sp>
      <p:sp>
        <p:nvSpPr>
          <p:cNvPr id="7" name="Rectangle 6"/>
          <p:cNvSpPr/>
          <p:nvPr/>
        </p:nvSpPr>
        <p:spPr>
          <a:xfrm>
            <a:off x="6629400" y="2590800"/>
            <a:ext cx="990600" cy="304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2209800" y="2895600"/>
            <a:ext cx="3124200" cy="304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4762500" y="3352800"/>
            <a:ext cx="1866900" cy="304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3771900" y="5867400"/>
            <a:ext cx="2857500" cy="609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1752600" y="6172200"/>
            <a:ext cx="2019300" cy="304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4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1447800"/>
            <a:ext cx="6858000" cy="3276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2"/>
          <p:cNvSpPr/>
          <p:nvPr/>
        </p:nvSpPr>
        <p:spPr>
          <a:xfrm>
            <a:off x="2837906" y="3685903"/>
            <a:ext cx="4267200" cy="609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p:cNvSpPr>
            <a:spLocks noGrp="1"/>
          </p:cNvSpPr>
          <p:nvPr>
            <p:ph type="sldNum" sz="quarter" idx="11"/>
          </p:nvPr>
        </p:nvSpPr>
        <p:spPr/>
        <p:txBody>
          <a:bodyPr/>
          <a:lstStyle/>
          <a:p>
            <a:pPr>
              <a:defRPr/>
            </a:pPr>
            <a:fld id="{FDF63673-8213-4D80-B5EE-82E30815F0C2}" type="slidenum">
              <a:rPr lang="en-US" smtClean="0">
                <a:solidFill>
                  <a:srgbClr val="000000"/>
                </a:solidFill>
              </a:rPr>
              <a:pPr>
                <a:defRPr/>
              </a:pPr>
              <a:t>126</a:t>
            </a:fld>
            <a:endParaRPr lang="en-US">
              <a:solidFill>
                <a:srgbClr val="000000"/>
              </a:solidFill>
            </a:endParaRPr>
          </a:p>
        </p:txBody>
      </p:sp>
    </p:spTree>
    <p:extLst>
      <p:ext uri="{BB962C8B-B14F-4D97-AF65-F5344CB8AC3E}">
        <p14:creationId xmlns:p14="http://schemas.microsoft.com/office/powerpoint/2010/main" val="897584618"/>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MY" dirty="0" smtClean="0"/>
              <a:t>3.4</a:t>
            </a:r>
            <a:endParaRPr lang="en-MY" dirty="0"/>
          </a:p>
        </p:txBody>
      </p:sp>
      <p:sp>
        <p:nvSpPr>
          <p:cNvPr id="3" name="Subtitle 2"/>
          <p:cNvSpPr>
            <a:spLocks noGrp="1"/>
          </p:cNvSpPr>
          <p:nvPr>
            <p:ph type="subTitle" idx="1"/>
          </p:nvPr>
        </p:nvSpPr>
        <p:spPr/>
        <p:txBody>
          <a:bodyPr>
            <a:normAutofit/>
          </a:bodyPr>
          <a:lstStyle/>
          <a:p>
            <a:r>
              <a:rPr lang="en-US" sz="2800" b="1" dirty="0">
                <a:solidFill>
                  <a:schemeClr val="tx1"/>
                </a:solidFill>
              </a:rPr>
              <a:t>Exploratory Data Analysis</a:t>
            </a:r>
          </a:p>
        </p:txBody>
      </p:sp>
    </p:spTree>
    <p:extLst>
      <p:ext uri="{BB962C8B-B14F-4D97-AF65-F5344CB8AC3E}">
        <p14:creationId xmlns:p14="http://schemas.microsoft.com/office/powerpoint/2010/main" val="2488736071"/>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4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8150" y="1295400"/>
            <a:ext cx="8267700" cy="4933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Rectangle 2"/>
          <p:cNvSpPr>
            <a:spLocks noGrp="1" noChangeArrowheads="1"/>
          </p:cNvSpPr>
          <p:nvPr>
            <p:ph type="title"/>
          </p:nvPr>
        </p:nvSpPr>
        <p:spPr>
          <a:xfrm>
            <a:off x="457200" y="457200"/>
            <a:ext cx="8229600" cy="914400"/>
          </a:xfrm>
        </p:spPr>
        <p:txBody>
          <a:bodyPr/>
          <a:lstStyle/>
          <a:p>
            <a:pPr eaLnBrk="1" hangingPunct="1"/>
            <a:r>
              <a:rPr lang="en-US" dirty="0" smtClean="0"/>
              <a:t>3-4 Exploratory Data Analysis</a:t>
            </a:r>
          </a:p>
        </p:txBody>
      </p:sp>
      <p:sp>
        <p:nvSpPr>
          <p:cNvPr id="2" name="Footer Placeholder 1"/>
          <p:cNvSpPr>
            <a:spLocks noGrp="1"/>
          </p:cNvSpPr>
          <p:nvPr>
            <p:ph type="ftr" sz="quarter" idx="10"/>
          </p:nvPr>
        </p:nvSpPr>
        <p:spPr/>
        <p:txBody>
          <a:bodyPr/>
          <a:lstStyle/>
          <a:p>
            <a:pPr>
              <a:defRPr/>
            </a:pPr>
            <a:r>
              <a:rPr lang="en-US" smtClean="0">
                <a:solidFill>
                  <a:srgbClr val="000000"/>
                </a:solidFill>
              </a:rPr>
              <a:t>Semester II 2016/2017</a:t>
            </a:r>
            <a:endParaRPr lang="en-US">
              <a:solidFill>
                <a:srgbClr val="000000"/>
              </a:solidFill>
            </a:endParaRPr>
          </a:p>
        </p:txBody>
      </p:sp>
      <p:sp>
        <p:nvSpPr>
          <p:cNvPr id="3" name="Slide Number Placeholder 2"/>
          <p:cNvSpPr>
            <a:spLocks noGrp="1"/>
          </p:cNvSpPr>
          <p:nvPr>
            <p:ph type="sldNum" sz="quarter" idx="11"/>
          </p:nvPr>
        </p:nvSpPr>
        <p:spPr/>
        <p:txBody>
          <a:bodyPr/>
          <a:lstStyle/>
          <a:p>
            <a:pPr>
              <a:defRPr/>
            </a:pPr>
            <a:fld id="{FDF63673-8213-4D80-B5EE-82E30815F0C2}" type="slidenum">
              <a:rPr lang="en-US" smtClean="0">
                <a:solidFill>
                  <a:srgbClr val="000000"/>
                </a:solidFill>
              </a:rPr>
              <a:pPr>
                <a:defRPr/>
              </a:pPr>
              <a:t>128</a:t>
            </a:fld>
            <a:endParaRPr lang="en-US">
              <a:solidFill>
                <a:srgbClr val="000000"/>
              </a:solidFill>
            </a:endParaRPr>
          </a:p>
        </p:txBody>
      </p:sp>
    </p:spTree>
    <p:extLst>
      <p:ext uri="{BB962C8B-B14F-4D97-AF65-F5344CB8AC3E}">
        <p14:creationId xmlns:p14="http://schemas.microsoft.com/office/powerpoint/2010/main" val="1490198631"/>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ChangeArrowheads="1"/>
          </p:cNvSpPr>
          <p:nvPr>
            <p:ph type="title"/>
          </p:nvPr>
        </p:nvSpPr>
        <p:spPr>
          <a:xfrm>
            <a:off x="457200" y="457200"/>
            <a:ext cx="8229600" cy="914400"/>
          </a:xfrm>
        </p:spPr>
        <p:txBody>
          <a:bodyPr/>
          <a:lstStyle/>
          <a:p>
            <a:pPr eaLnBrk="1" hangingPunct="1"/>
            <a:r>
              <a:rPr lang="en-US" smtClean="0"/>
              <a:t>3-4 </a:t>
            </a:r>
            <a:r>
              <a:rPr lang="en-US" dirty="0" smtClean="0"/>
              <a:t>Exploratory Data Analysis</a:t>
            </a:r>
          </a:p>
        </p:txBody>
      </p:sp>
      <p:sp>
        <p:nvSpPr>
          <p:cNvPr id="33795" name="Rectangle 3"/>
          <p:cNvSpPr>
            <a:spLocks noGrp="1" noChangeArrowheads="1"/>
          </p:cNvSpPr>
          <p:nvPr>
            <p:ph type="body" sz="half" idx="1"/>
          </p:nvPr>
        </p:nvSpPr>
        <p:spPr>
          <a:xfrm>
            <a:off x="457200" y="1371600"/>
            <a:ext cx="8153400" cy="3810000"/>
          </a:xfrm>
        </p:spPr>
        <p:txBody>
          <a:bodyPr>
            <a:normAutofit/>
          </a:bodyPr>
          <a:lstStyle/>
          <a:p>
            <a:pPr algn="just" eaLnBrk="1" hangingPunct="1">
              <a:spcBef>
                <a:spcPct val="50000"/>
              </a:spcBef>
              <a:defRPr/>
            </a:pPr>
            <a:r>
              <a:rPr lang="en-US" sz="2000" dirty="0" smtClean="0"/>
              <a:t>The </a:t>
            </a:r>
            <a:r>
              <a:rPr lang="en-US" sz="2000" b="1" dirty="0" smtClean="0">
                <a:solidFill>
                  <a:srgbClr val="FF0000"/>
                </a:solidFill>
              </a:rPr>
              <a:t>Five-Number Summary </a:t>
            </a:r>
            <a:r>
              <a:rPr lang="en-US" sz="2000" dirty="0" smtClean="0"/>
              <a:t>is composed of the following numbers: </a:t>
            </a:r>
            <a:r>
              <a:rPr lang="en-US" sz="2000" dirty="0" smtClean="0">
                <a:latin typeface="Times New Roman" pitchFamily="18" charset="0"/>
                <a:cs typeface="Times New Roman" pitchFamily="18" charset="0"/>
              </a:rPr>
              <a:t>Low, Q</a:t>
            </a:r>
            <a:r>
              <a:rPr lang="en-US" sz="2000" baseline="-25000" dirty="0" smtClean="0">
                <a:latin typeface="Times New Roman" pitchFamily="18" charset="0"/>
                <a:cs typeface="Times New Roman" pitchFamily="18" charset="0"/>
              </a:rPr>
              <a:t>1</a:t>
            </a:r>
            <a:r>
              <a:rPr lang="en-US" sz="2000" dirty="0" smtClean="0">
                <a:latin typeface="Times New Roman" pitchFamily="18" charset="0"/>
                <a:cs typeface="Times New Roman" pitchFamily="18" charset="0"/>
              </a:rPr>
              <a:t>, MD, Q</a:t>
            </a:r>
            <a:r>
              <a:rPr lang="en-US" sz="2000" baseline="-25000" dirty="0" smtClean="0">
                <a:latin typeface="Times New Roman" pitchFamily="18" charset="0"/>
                <a:cs typeface="Times New Roman" pitchFamily="18" charset="0"/>
              </a:rPr>
              <a:t>3</a:t>
            </a:r>
            <a:r>
              <a:rPr lang="en-US" sz="2000" dirty="0" smtClean="0">
                <a:latin typeface="Times New Roman" pitchFamily="18" charset="0"/>
                <a:cs typeface="Times New Roman" pitchFamily="18" charset="0"/>
              </a:rPr>
              <a:t>, High</a:t>
            </a:r>
          </a:p>
          <a:p>
            <a:pPr algn="just" eaLnBrk="1" hangingPunct="1">
              <a:spcBef>
                <a:spcPct val="50000"/>
              </a:spcBef>
              <a:defRPr/>
            </a:pPr>
            <a:r>
              <a:rPr lang="en-US" sz="2000" dirty="0" smtClean="0"/>
              <a:t>The Five-Number Summary can be graphically represented using a  </a:t>
            </a:r>
            <a:r>
              <a:rPr lang="en-US" sz="2000" b="1" dirty="0" err="1" smtClean="0">
                <a:solidFill>
                  <a:srgbClr val="FF0000"/>
                </a:solidFill>
              </a:rPr>
              <a:t>Boxplot</a:t>
            </a:r>
            <a:r>
              <a:rPr lang="en-US" sz="2000" dirty="0" smtClean="0"/>
              <a:t>.</a:t>
            </a:r>
            <a:endParaRPr lang="en-US" sz="2000" b="1" i="1" dirty="0" smtClean="0"/>
          </a:p>
        </p:txBody>
      </p:sp>
      <p:sp>
        <p:nvSpPr>
          <p:cNvPr id="2" name="Footer Placeholder 1"/>
          <p:cNvSpPr>
            <a:spLocks noGrp="1"/>
          </p:cNvSpPr>
          <p:nvPr>
            <p:ph type="ftr" sz="quarter" idx="10"/>
          </p:nvPr>
        </p:nvSpPr>
        <p:spPr/>
        <p:txBody>
          <a:bodyPr/>
          <a:lstStyle/>
          <a:p>
            <a:pPr>
              <a:defRPr/>
            </a:pPr>
            <a:r>
              <a:rPr lang="en-US" smtClean="0">
                <a:solidFill>
                  <a:srgbClr val="000000"/>
                </a:solidFill>
              </a:rPr>
              <a:t>Semester II 2016/2017</a:t>
            </a:r>
            <a:endParaRPr lang="en-US">
              <a:solidFill>
                <a:srgbClr val="000000"/>
              </a:solidFill>
            </a:endParaRPr>
          </a:p>
        </p:txBody>
      </p:sp>
      <p:sp>
        <p:nvSpPr>
          <p:cNvPr id="3" name="Slide Number Placeholder 2"/>
          <p:cNvSpPr>
            <a:spLocks noGrp="1"/>
          </p:cNvSpPr>
          <p:nvPr>
            <p:ph type="sldNum" sz="quarter" idx="11"/>
          </p:nvPr>
        </p:nvSpPr>
        <p:spPr/>
        <p:txBody>
          <a:bodyPr/>
          <a:lstStyle/>
          <a:p>
            <a:pPr>
              <a:defRPr/>
            </a:pPr>
            <a:fld id="{FDF63673-8213-4D80-B5EE-82E30815F0C2}" type="slidenum">
              <a:rPr lang="en-US" smtClean="0">
                <a:solidFill>
                  <a:srgbClr val="000000"/>
                </a:solidFill>
              </a:rPr>
              <a:pPr>
                <a:defRPr/>
              </a:pPr>
              <a:t>129</a:t>
            </a:fld>
            <a:endParaRPr lang="en-US">
              <a:solidFill>
                <a:srgbClr val="000000"/>
              </a:solidFill>
            </a:endParaRPr>
          </a:p>
        </p:txBody>
      </p:sp>
    </p:spTree>
    <p:extLst>
      <p:ext uri="{BB962C8B-B14F-4D97-AF65-F5344CB8AC3E}">
        <p14:creationId xmlns:p14="http://schemas.microsoft.com/office/powerpoint/2010/main" val="216063659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379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Rectangle 3"/>
          <p:cNvSpPr>
            <a:spLocks noGrp="1" noChangeArrowheads="1"/>
          </p:cNvSpPr>
          <p:nvPr>
            <p:ph idx="1"/>
          </p:nvPr>
        </p:nvSpPr>
        <p:spPr>
          <a:xfrm>
            <a:off x="457200" y="762000"/>
            <a:ext cx="8077200" cy="3581400"/>
          </a:xfrm>
        </p:spPr>
        <p:txBody>
          <a:bodyPr/>
          <a:lstStyle/>
          <a:p>
            <a:pPr marL="0" indent="0" algn="just" eaLnBrk="1" hangingPunct="1">
              <a:spcBef>
                <a:spcPct val="50000"/>
              </a:spcBef>
              <a:buFont typeface="Wingdings" pitchFamily="2" charset="2"/>
              <a:buNone/>
            </a:pPr>
            <a:r>
              <a:rPr lang="en-US" b="1" dirty="0" smtClean="0"/>
              <a:t>Mean for Grouped Data</a:t>
            </a:r>
          </a:p>
          <a:p>
            <a:pPr marL="0" indent="0" algn="just" eaLnBrk="1" hangingPunct="1">
              <a:spcBef>
                <a:spcPct val="50000"/>
              </a:spcBef>
              <a:buFont typeface="Wingdings" pitchFamily="2" charset="2"/>
              <a:buNone/>
            </a:pPr>
            <a:r>
              <a:rPr lang="en-US" dirty="0" smtClean="0"/>
              <a:t>The mean, in most cases, is not an actual data value. For instance, the procedure for finding the mean for grouped data assumes that the mean of all the raw data values in each class is equal to the midpoint of the class.</a:t>
            </a:r>
          </a:p>
          <a:p>
            <a:pPr marL="0" indent="0" algn="just" eaLnBrk="1" hangingPunct="1">
              <a:spcBef>
                <a:spcPct val="50000"/>
              </a:spcBef>
              <a:buFont typeface="Wingdings" pitchFamily="2" charset="2"/>
              <a:buNone/>
            </a:pPr>
            <a:r>
              <a:rPr lang="en-US" dirty="0" smtClean="0"/>
              <a:t>In reality, this is not true, since the average of the raw data values in each class usually will not be exactly equal to the midpoint.</a:t>
            </a:r>
          </a:p>
        </p:txBody>
      </p:sp>
      <p:sp>
        <p:nvSpPr>
          <p:cNvPr id="2" name="Footer Placeholder 1"/>
          <p:cNvSpPr>
            <a:spLocks noGrp="1"/>
          </p:cNvSpPr>
          <p:nvPr>
            <p:ph type="ftr" sz="quarter" idx="11"/>
          </p:nvPr>
        </p:nvSpPr>
        <p:spPr/>
        <p:txBody>
          <a:bodyPr/>
          <a:lstStyle/>
          <a:p>
            <a:pPr>
              <a:defRPr/>
            </a:pPr>
            <a:r>
              <a:rPr lang="en-US" smtClean="0">
                <a:solidFill>
                  <a:srgbClr val="000000"/>
                </a:solidFill>
              </a:rPr>
              <a:t>Semester II 2016/2017</a:t>
            </a:r>
            <a:endParaRPr lang="en-US">
              <a:solidFill>
                <a:srgbClr val="000000"/>
              </a:solidFill>
            </a:endParaRPr>
          </a:p>
        </p:txBody>
      </p:sp>
      <p:sp>
        <p:nvSpPr>
          <p:cNvPr id="3" name="Slide Number Placeholder 2"/>
          <p:cNvSpPr>
            <a:spLocks noGrp="1"/>
          </p:cNvSpPr>
          <p:nvPr>
            <p:ph type="sldNum" sz="quarter" idx="12"/>
          </p:nvPr>
        </p:nvSpPr>
        <p:spPr/>
        <p:txBody>
          <a:bodyPr/>
          <a:lstStyle/>
          <a:p>
            <a:fld id="{DCB23F9D-7E7B-4F79-99EA-2B54EFDA5161}" type="slidenum">
              <a:rPr lang="en-US" smtClean="0">
                <a:solidFill>
                  <a:prstClr val="black">
                    <a:tint val="75000"/>
                  </a:prstClr>
                </a:solidFill>
              </a:rPr>
              <a:pPr/>
              <a:t>13</a:t>
            </a:fld>
            <a:endParaRPr lang="en-US">
              <a:solidFill>
                <a:prstClr val="black">
                  <a:tint val="75000"/>
                </a:prstClr>
              </a:solidFill>
            </a:endParaRPr>
          </a:p>
        </p:txBody>
      </p:sp>
    </p:spTree>
    <p:extLst>
      <p:ext uri="{BB962C8B-B14F-4D97-AF65-F5344CB8AC3E}">
        <p14:creationId xmlns:p14="http://schemas.microsoft.com/office/powerpoint/2010/main" val="233582213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withEffect">
                                  <p:stCondLst>
                                    <p:cond delay="0"/>
                                  </p:stCondLst>
                                  <p:childTnLst>
                                    <p:set>
                                      <p:cBhvr>
                                        <p:cTn id="6" dur="1" fill="hold">
                                          <p:stCondLst>
                                            <p:cond delay="0"/>
                                          </p:stCondLst>
                                        </p:cTn>
                                        <p:tgtEl>
                                          <p:spTgt spid="22531">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53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Rectangle 3"/>
          <p:cNvSpPr>
            <a:spLocks noGrp="1" noChangeArrowheads="1"/>
          </p:cNvSpPr>
          <p:nvPr>
            <p:ph idx="1"/>
          </p:nvPr>
        </p:nvSpPr>
        <p:spPr>
          <a:xfrm>
            <a:off x="457200" y="533400"/>
            <a:ext cx="8229600" cy="4724400"/>
          </a:xfrm>
        </p:spPr>
        <p:txBody>
          <a:bodyPr>
            <a:normAutofit/>
          </a:bodyPr>
          <a:lstStyle/>
          <a:p>
            <a:pPr marL="514350" indent="-514350" algn="ctr" eaLnBrk="1" hangingPunct="1">
              <a:spcBef>
                <a:spcPct val="50000"/>
              </a:spcBef>
              <a:spcAft>
                <a:spcPts val="600"/>
              </a:spcAft>
              <a:buFont typeface="Wingdings" pitchFamily="2" charset="2"/>
              <a:buNone/>
              <a:defRPr/>
            </a:pPr>
            <a:r>
              <a:rPr lang="en-US" sz="3600" b="1" dirty="0" smtClean="0">
                <a:solidFill>
                  <a:srgbClr val="FF0000"/>
                </a:solidFill>
                <a:cs typeface="Arial" pitchFamily="34" charset="0"/>
              </a:rPr>
              <a:t>Constructing </a:t>
            </a:r>
            <a:r>
              <a:rPr lang="en-US" sz="3600" b="1" dirty="0" err="1" smtClean="0">
                <a:solidFill>
                  <a:srgbClr val="FF0000"/>
                </a:solidFill>
                <a:cs typeface="Arial" pitchFamily="34" charset="0"/>
              </a:rPr>
              <a:t>Boxplots</a:t>
            </a:r>
            <a:endParaRPr lang="en-US" sz="3600" b="1" dirty="0" smtClean="0">
              <a:solidFill>
                <a:srgbClr val="FF0000"/>
              </a:solidFill>
              <a:cs typeface="Arial" pitchFamily="34" charset="0"/>
            </a:endParaRPr>
          </a:p>
          <a:p>
            <a:pPr marL="457200" indent="-457200" algn="just">
              <a:spcBef>
                <a:spcPts val="1200"/>
              </a:spcBef>
              <a:buClrTx/>
              <a:buSzPct val="100000"/>
              <a:buFont typeface="+mj-lt"/>
              <a:buAutoNum type="arabicPeriod"/>
              <a:defRPr/>
            </a:pPr>
            <a:r>
              <a:rPr lang="en-US" sz="2400" dirty="0" smtClean="0"/>
              <a:t>Find the five-number summary.</a:t>
            </a:r>
          </a:p>
          <a:p>
            <a:pPr marL="457200" indent="-457200" algn="just">
              <a:spcBef>
                <a:spcPts val="1200"/>
              </a:spcBef>
              <a:buClrTx/>
              <a:buSzPct val="100000"/>
              <a:buFont typeface="+mj-lt"/>
              <a:buAutoNum type="arabicPeriod"/>
              <a:defRPr/>
            </a:pPr>
            <a:r>
              <a:rPr lang="en-US" sz="2400" dirty="0" smtClean="0"/>
              <a:t>Draw a horizontal axis with a scale that includes the maximum and minimum data values.</a:t>
            </a:r>
          </a:p>
          <a:p>
            <a:pPr marL="457200" indent="-457200" algn="just">
              <a:spcBef>
                <a:spcPts val="1200"/>
              </a:spcBef>
              <a:buClrTx/>
              <a:buSzPct val="100000"/>
              <a:buFont typeface="+mj-lt"/>
              <a:buAutoNum type="arabicPeriod"/>
              <a:defRPr/>
            </a:pPr>
            <a:r>
              <a:rPr lang="en-US" sz="2400" dirty="0" smtClean="0"/>
              <a:t>Draw a box with vertical sides through </a:t>
            </a:r>
            <a:r>
              <a:rPr lang="en-US" sz="2400" i="1" dirty="0" smtClean="0">
                <a:latin typeface="Times New Roman" pitchFamily="18" charset="0"/>
                <a:cs typeface="Times New Roman" pitchFamily="18" charset="0"/>
              </a:rPr>
              <a:t>Q</a:t>
            </a:r>
            <a:r>
              <a:rPr lang="en-US" sz="2400" i="1" baseline="-25000" dirty="0" smtClean="0">
                <a:latin typeface="Times New Roman" pitchFamily="18" charset="0"/>
                <a:cs typeface="Times New Roman" pitchFamily="18" charset="0"/>
              </a:rPr>
              <a:t>1</a:t>
            </a:r>
            <a:r>
              <a:rPr lang="en-US" sz="2400" i="1" dirty="0" smtClean="0"/>
              <a:t> and </a:t>
            </a:r>
            <a:r>
              <a:rPr lang="en-US" sz="2400" i="1" dirty="0" smtClean="0">
                <a:latin typeface="Times New Roman" pitchFamily="18" charset="0"/>
                <a:cs typeface="Times New Roman" pitchFamily="18" charset="0"/>
              </a:rPr>
              <a:t>Q</a:t>
            </a:r>
            <a:r>
              <a:rPr lang="en-US" sz="2400" i="1" baseline="-25000" dirty="0" smtClean="0">
                <a:latin typeface="Times New Roman" pitchFamily="18" charset="0"/>
                <a:cs typeface="Times New Roman" pitchFamily="18" charset="0"/>
              </a:rPr>
              <a:t>3</a:t>
            </a:r>
            <a:r>
              <a:rPr lang="en-US" sz="2400" i="1" dirty="0" smtClean="0"/>
              <a:t>, and draw a vertical line </a:t>
            </a:r>
            <a:r>
              <a:rPr lang="en-US" sz="2400" dirty="0" smtClean="0"/>
              <a:t>though the median.</a:t>
            </a:r>
          </a:p>
          <a:p>
            <a:pPr marL="457200" indent="-457200" algn="just">
              <a:spcBef>
                <a:spcPts val="1200"/>
              </a:spcBef>
              <a:buClrTx/>
              <a:buSzPct val="100000"/>
              <a:buFont typeface="+mj-lt"/>
              <a:buAutoNum type="arabicPeriod"/>
              <a:defRPr/>
            </a:pPr>
            <a:r>
              <a:rPr lang="en-US" sz="2400" dirty="0" smtClean="0"/>
              <a:t>Draw a line from the minimum data value to the left side of the box and a line from the maximum data value to the right side of the box.</a:t>
            </a:r>
          </a:p>
        </p:txBody>
      </p:sp>
      <p:sp>
        <p:nvSpPr>
          <p:cNvPr id="2" name="Footer Placeholder 1"/>
          <p:cNvSpPr>
            <a:spLocks noGrp="1"/>
          </p:cNvSpPr>
          <p:nvPr>
            <p:ph type="ftr" sz="quarter" idx="11"/>
          </p:nvPr>
        </p:nvSpPr>
        <p:spPr/>
        <p:txBody>
          <a:bodyPr/>
          <a:lstStyle/>
          <a:p>
            <a:pPr>
              <a:defRPr/>
            </a:pPr>
            <a:r>
              <a:rPr lang="en-US" smtClean="0">
                <a:solidFill>
                  <a:srgbClr val="000000"/>
                </a:solidFill>
              </a:rPr>
              <a:t>Semester II 2016/2017</a:t>
            </a:r>
            <a:endParaRPr lang="en-US">
              <a:solidFill>
                <a:srgbClr val="000000"/>
              </a:solidFill>
            </a:endParaRPr>
          </a:p>
        </p:txBody>
      </p:sp>
      <p:sp>
        <p:nvSpPr>
          <p:cNvPr id="3" name="Slide Number Placeholder 2"/>
          <p:cNvSpPr>
            <a:spLocks noGrp="1"/>
          </p:cNvSpPr>
          <p:nvPr>
            <p:ph type="sldNum" sz="quarter" idx="12"/>
          </p:nvPr>
        </p:nvSpPr>
        <p:spPr/>
        <p:txBody>
          <a:bodyPr/>
          <a:lstStyle/>
          <a:p>
            <a:fld id="{DCB23F9D-7E7B-4F79-99EA-2B54EFDA5161}" type="slidenum">
              <a:rPr lang="en-US" smtClean="0">
                <a:solidFill>
                  <a:prstClr val="black">
                    <a:tint val="75000"/>
                  </a:prstClr>
                </a:solidFill>
              </a:rPr>
              <a:pPr/>
              <a:t>130</a:t>
            </a:fld>
            <a:endParaRPr lang="en-US">
              <a:solidFill>
                <a:prstClr val="black">
                  <a:tint val="75000"/>
                </a:prstClr>
              </a:solidFill>
            </a:endParaRPr>
          </a:p>
        </p:txBody>
      </p:sp>
    </p:spTree>
    <p:extLst>
      <p:ext uri="{BB962C8B-B14F-4D97-AF65-F5344CB8AC3E}">
        <p14:creationId xmlns:p14="http://schemas.microsoft.com/office/powerpoint/2010/main" val="348361320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3315">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3315">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3315">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331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Rectangle 3"/>
          <p:cNvSpPr>
            <a:spLocks noGrp="1" noChangeArrowheads="1"/>
          </p:cNvSpPr>
          <p:nvPr>
            <p:ph idx="1"/>
          </p:nvPr>
        </p:nvSpPr>
        <p:spPr>
          <a:xfrm>
            <a:off x="457200" y="533400"/>
            <a:ext cx="8229600" cy="4724400"/>
          </a:xfrm>
        </p:spPr>
        <p:txBody>
          <a:bodyPr/>
          <a:lstStyle/>
          <a:p>
            <a:pPr marL="514350" indent="-514350" algn="ctr" eaLnBrk="1" hangingPunct="1">
              <a:spcBef>
                <a:spcPct val="50000"/>
              </a:spcBef>
              <a:spcAft>
                <a:spcPts val="600"/>
              </a:spcAft>
              <a:buFont typeface="Wingdings" pitchFamily="2" charset="2"/>
              <a:buNone/>
              <a:defRPr/>
            </a:pPr>
            <a:r>
              <a:rPr lang="en-US" sz="3600" dirty="0" smtClean="0">
                <a:cs typeface="Arial" pitchFamily="34" charset="0"/>
              </a:rPr>
              <a:t>Information Obtained from a Boxplot</a:t>
            </a:r>
          </a:p>
        </p:txBody>
      </p:sp>
      <p:sp>
        <p:nvSpPr>
          <p:cNvPr id="2" name="Footer Placeholder 1"/>
          <p:cNvSpPr>
            <a:spLocks noGrp="1"/>
          </p:cNvSpPr>
          <p:nvPr>
            <p:ph type="ftr" sz="quarter" idx="11"/>
          </p:nvPr>
        </p:nvSpPr>
        <p:spPr/>
        <p:txBody>
          <a:bodyPr/>
          <a:lstStyle/>
          <a:p>
            <a:pPr>
              <a:defRPr/>
            </a:pPr>
            <a:r>
              <a:rPr lang="en-US" smtClean="0">
                <a:solidFill>
                  <a:srgbClr val="000000"/>
                </a:solidFill>
              </a:rPr>
              <a:t>Semester II 2016/2017</a:t>
            </a:r>
            <a:endParaRPr lang="en-US">
              <a:solidFill>
                <a:srgbClr val="000000"/>
              </a:solidFill>
            </a:endParaRPr>
          </a:p>
        </p:txBody>
      </p:sp>
      <p:pic>
        <p:nvPicPr>
          <p:cNvPr id="2457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1600200"/>
            <a:ext cx="8686800" cy="3429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Slide Number Placeholder 2"/>
          <p:cNvSpPr>
            <a:spLocks noGrp="1"/>
          </p:cNvSpPr>
          <p:nvPr>
            <p:ph type="sldNum" sz="quarter" idx="12"/>
          </p:nvPr>
        </p:nvSpPr>
        <p:spPr/>
        <p:txBody>
          <a:bodyPr/>
          <a:lstStyle/>
          <a:p>
            <a:fld id="{DCB23F9D-7E7B-4F79-99EA-2B54EFDA5161}" type="slidenum">
              <a:rPr lang="en-US" smtClean="0">
                <a:solidFill>
                  <a:prstClr val="black">
                    <a:tint val="75000"/>
                  </a:prstClr>
                </a:solidFill>
              </a:rPr>
              <a:pPr/>
              <a:t>131</a:t>
            </a:fld>
            <a:endParaRPr lang="en-US">
              <a:solidFill>
                <a:prstClr val="black">
                  <a:tint val="75000"/>
                </a:prstClr>
              </a:solidFill>
            </a:endParaRPr>
          </a:p>
        </p:txBody>
      </p:sp>
    </p:spTree>
    <p:extLst>
      <p:ext uri="{BB962C8B-B14F-4D97-AF65-F5344CB8AC3E}">
        <p14:creationId xmlns:p14="http://schemas.microsoft.com/office/powerpoint/2010/main" val="3266465745"/>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Title 1"/>
          <p:cNvSpPr>
            <a:spLocks noGrp="1"/>
          </p:cNvSpPr>
          <p:nvPr>
            <p:ph type="title"/>
          </p:nvPr>
        </p:nvSpPr>
        <p:spPr>
          <a:xfrm>
            <a:off x="457200" y="457200"/>
            <a:ext cx="8229600" cy="1905000"/>
          </a:xfrm>
        </p:spPr>
        <p:txBody>
          <a:bodyPr/>
          <a:lstStyle/>
          <a:p>
            <a:r>
              <a:rPr lang="en-US" smtClean="0"/>
              <a:t>Chapter 3</a:t>
            </a:r>
            <a:br>
              <a:rPr lang="en-US" smtClean="0"/>
            </a:br>
            <a:r>
              <a:rPr lang="en-US" smtClean="0"/>
              <a:t>Data Description</a:t>
            </a:r>
          </a:p>
        </p:txBody>
      </p:sp>
      <p:sp>
        <p:nvSpPr>
          <p:cNvPr id="90115" name="Content Placeholder 2"/>
          <p:cNvSpPr>
            <a:spLocks noGrp="1"/>
          </p:cNvSpPr>
          <p:nvPr>
            <p:ph idx="1"/>
          </p:nvPr>
        </p:nvSpPr>
        <p:spPr>
          <a:xfrm>
            <a:off x="457200" y="3352800"/>
            <a:ext cx="8229600" cy="2514600"/>
          </a:xfrm>
        </p:spPr>
        <p:txBody>
          <a:bodyPr/>
          <a:lstStyle/>
          <a:p>
            <a:pPr>
              <a:buFont typeface="Wingdings" pitchFamily="2" charset="2"/>
              <a:buNone/>
            </a:pPr>
            <a:r>
              <a:rPr lang="en-US" sz="4400" u="sng" dirty="0" smtClean="0"/>
              <a:t>Section 3-4</a:t>
            </a:r>
          </a:p>
          <a:p>
            <a:pPr>
              <a:buFont typeface="Wingdings" pitchFamily="2" charset="2"/>
              <a:buNone/>
            </a:pPr>
            <a:r>
              <a:rPr lang="en-US" sz="3600" dirty="0" smtClean="0"/>
              <a:t>Example 3-37</a:t>
            </a:r>
          </a:p>
          <a:p>
            <a:pPr>
              <a:buFont typeface="Wingdings" pitchFamily="2" charset="2"/>
              <a:buNone/>
            </a:pPr>
            <a:r>
              <a:rPr lang="en-US" sz="3600" dirty="0" smtClean="0"/>
              <a:t>Page #169	</a:t>
            </a:r>
          </a:p>
        </p:txBody>
      </p:sp>
      <p:sp>
        <p:nvSpPr>
          <p:cNvPr id="2" name="Footer Placeholder 1"/>
          <p:cNvSpPr>
            <a:spLocks noGrp="1"/>
          </p:cNvSpPr>
          <p:nvPr>
            <p:ph type="ftr" sz="quarter" idx="11"/>
          </p:nvPr>
        </p:nvSpPr>
        <p:spPr/>
        <p:txBody>
          <a:bodyPr/>
          <a:lstStyle/>
          <a:p>
            <a:pPr>
              <a:defRPr/>
            </a:pPr>
            <a:r>
              <a:rPr lang="en-US" smtClean="0">
                <a:solidFill>
                  <a:srgbClr val="000000"/>
                </a:solidFill>
              </a:rPr>
              <a:t>Semester II 2016/2017</a:t>
            </a:r>
            <a:endParaRPr lang="en-US">
              <a:solidFill>
                <a:srgbClr val="000000"/>
              </a:solidFill>
            </a:endParaRPr>
          </a:p>
        </p:txBody>
      </p:sp>
      <p:sp>
        <p:nvSpPr>
          <p:cNvPr id="3" name="Slide Number Placeholder 2"/>
          <p:cNvSpPr>
            <a:spLocks noGrp="1"/>
          </p:cNvSpPr>
          <p:nvPr>
            <p:ph type="sldNum" sz="quarter" idx="12"/>
          </p:nvPr>
        </p:nvSpPr>
        <p:spPr/>
        <p:txBody>
          <a:bodyPr/>
          <a:lstStyle/>
          <a:p>
            <a:fld id="{DCB23F9D-7E7B-4F79-99EA-2B54EFDA5161}" type="slidenum">
              <a:rPr lang="en-US" smtClean="0">
                <a:solidFill>
                  <a:prstClr val="black">
                    <a:tint val="75000"/>
                  </a:prstClr>
                </a:solidFill>
              </a:rPr>
              <a:pPr/>
              <a:t>132</a:t>
            </a:fld>
            <a:endParaRPr lang="en-US">
              <a:solidFill>
                <a:prstClr val="black">
                  <a:tint val="75000"/>
                </a:prstClr>
              </a:solidFill>
            </a:endParaRPr>
          </a:p>
        </p:txBody>
      </p:sp>
    </p:spTree>
    <p:extLst>
      <p:ext uri="{BB962C8B-B14F-4D97-AF65-F5344CB8AC3E}">
        <p14:creationId xmlns:p14="http://schemas.microsoft.com/office/powerpoint/2010/main" val="204309690"/>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ChangeArrowheads="1"/>
          </p:cNvSpPr>
          <p:nvPr>
            <p:ph type="title"/>
          </p:nvPr>
        </p:nvSpPr>
        <p:spPr>
          <a:xfrm>
            <a:off x="457200" y="415925"/>
            <a:ext cx="8229600" cy="685800"/>
          </a:xfrm>
        </p:spPr>
        <p:txBody>
          <a:bodyPr/>
          <a:lstStyle/>
          <a:p>
            <a:pPr eaLnBrk="1" hangingPunct="1"/>
            <a:r>
              <a:rPr lang="en-US" sz="3600" smtClean="0"/>
              <a:t>Example 3-37: Meteorites</a:t>
            </a:r>
          </a:p>
        </p:txBody>
      </p:sp>
      <p:sp>
        <p:nvSpPr>
          <p:cNvPr id="11267" name="Rectangle 3"/>
          <p:cNvSpPr>
            <a:spLocks noGrp="1" noChangeArrowheads="1"/>
          </p:cNvSpPr>
          <p:nvPr>
            <p:ph idx="1"/>
          </p:nvPr>
        </p:nvSpPr>
        <p:spPr>
          <a:xfrm>
            <a:off x="533400" y="990600"/>
            <a:ext cx="8077200" cy="4267200"/>
          </a:xfrm>
        </p:spPr>
        <p:txBody>
          <a:bodyPr/>
          <a:lstStyle/>
          <a:p>
            <a:pPr marL="0" indent="0" algn="just">
              <a:buFont typeface="Wingdings" pitchFamily="2" charset="2"/>
              <a:buNone/>
              <a:defRPr/>
            </a:pPr>
            <a:r>
              <a:rPr lang="en-US" sz="2000" dirty="0" smtClean="0"/>
              <a:t>The number of meteorites found in 10 U.S. states is shown.  Construct a </a:t>
            </a:r>
            <a:r>
              <a:rPr lang="en-US" sz="2000" dirty="0" err="1" smtClean="0"/>
              <a:t>boxplot</a:t>
            </a:r>
            <a:r>
              <a:rPr lang="en-US" sz="2000" dirty="0" smtClean="0"/>
              <a:t> for the data.</a:t>
            </a:r>
          </a:p>
          <a:p>
            <a:pPr marL="400050" lvl="1" indent="0" algn="just">
              <a:buFont typeface="Wingdings" pitchFamily="2" charset="2"/>
              <a:buNone/>
              <a:defRPr/>
            </a:pPr>
            <a:r>
              <a:rPr lang="en-US" sz="2400" dirty="0" smtClean="0">
                <a:ea typeface="+mn-ea"/>
                <a:cs typeface="+mn-cs"/>
              </a:rPr>
              <a:t> 89, 47, 164, 296, 30, 215, 138, 78, 48, 39</a:t>
            </a:r>
          </a:p>
          <a:p>
            <a:pPr lvl="1" algn="just">
              <a:buFont typeface="Wingdings" pitchFamily="2" charset="2"/>
              <a:buNone/>
              <a:defRPr/>
            </a:pPr>
            <a:endParaRPr lang="en-US" sz="1200" dirty="0" smtClean="0">
              <a:ea typeface="+mn-ea"/>
              <a:cs typeface="+mn-cs"/>
            </a:endParaRPr>
          </a:p>
          <a:p>
            <a:pPr algn="just">
              <a:buFont typeface="Wingdings" pitchFamily="2" charset="2"/>
              <a:buNone/>
              <a:defRPr/>
            </a:pPr>
            <a:endParaRPr lang="en-US" sz="100" dirty="0" smtClean="0"/>
          </a:p>
          <a:p>
            <a:pPr lvl="1" algn="just">
              <a:buFont typeface="Wingdings" pitchFamily="2" charset="2"/>
              <a:buNone/>
              <a:defRPr/>
            </a:pPr>
            <a:r>
              <a:rPr lang="en-US" sz="2400" dirty="0" smtClean="0">
                <a:ea typeface="+mn-ea"/>
                <a:cs typeface="+mn-cs"/>
              </a:rPr>
              <a:t>30, 39, 47, 48, 78, 89, 138, 164, 215, 296</a:t>
            </a:r>
          </a:p>
          <a:p>
            <a:pPr lvl="1" algn="just">
              <a:buFont typeface="Wingdings" pitchFamily="2" charset="2"/>
              <a:buNone/>
              <a:defRPr/>
            </a:pPr>
            <a:endParaRPr lang="en-US" sz="3600" dirty="0" smtClean="0">
              <a:ea typeface="+mn-ea"/>
              <a:cs typeface="+mn-cs"/>
            </a:endParaRPr>
          </a:p>
          <a:p>
            <a:pPr algn="just">
              <a:buFont typeface="Wingdings" pitchFamily="2" charset="2"/>
              <a:buNone/>
              <a:defRPr/>
            </a:pPr>
            <a:r>
              <a:rPr lang="en-US" sz="2800" dirty="0" smtClean="0"/>
              <a:t>Five-Number Summary: 30-47-83.5-164-296</a:t>
            </a:r>
          </a:p>
          <a:p>
            <a:pPr algn="just">
              <a:buFont typeface="Wingdings" pitchFamily="2" charset="2"/>
              <a:buNone/>
              <a:defRPr/>
            </a:pPr>
            <a:endParaRPr lang="en-US" sz="2800" dirty="0" smtClean="0"/>
          </a:p>
          <a:p>
            <a:pPr lvl="1">
              <a:buFont typeface="Wingdings" pitchFamily="2" charset="2"/>
              <a:buNone/>
              <a:defRPr/>
            </a:pPr>
            <a:endParaRPr lang="en-US" dirty="0" smtClean="0">
              <a:ea typeface="+mn-ea"/>
              <a:cs typeface="+mn-cs"/>
            </a:endParaRPr>
          </a:p>
          <a:p>
            <a:pPr lvl="1">
              <a:buFont typeface="Wingdings" pitchFamily="2" charset="2"/>
              <a:buNone/>
              <a:defRPr/>
            </a:pPr>
            <a:endParaRPr lang="en-US" sz="1200" dirty="0" smtClean="0">
              <a:ea typeface="+mn-ea"/>
              <a:cs typeface="+mn-cs"/>
            </a:endParaRPr>
          </a:p>
          <a:p>
            <a:pPr>
              <a:buFont typeface="Wingdings" pitchFamily="2" charset="2"/>
              <a:buNone/>
              <a:defRPr/>
            </a:pPr>
            <a:endParaRPr lang="en-US" sz="2800" dirty="0" smtClean="0"/>
          </a:p>
          <a:p>
            <a:pPr>
              <a:buFont typeface="Wingdings" pitchFamily="2" charset="2"/>
              <a:buNone/>
              <a:defRPr/>
            </a:pPr>
            <a:endParaRPr lang="en-US" sz="2800" dirty="0" smtClean="0"/>
          </a:p>
          <a:p>
            <a:pPr lvl="1">
              <a:buFont typeface="Wingdings" pitchFamily="2" charset="2"/>
              <a:buNone/>
              <a:defRPr/>
            </a:pPr>
            <a:endParaRPr lang="en-US" sz="2400" dirty="0" smtClean="0">
              <a:ea typeface="+mn-ea"/>
              <a:cs typeface="+mn-cs"/>
            </a:endParaRPr>
          </a:p>
        </p:txBody>
      </p:sp>
      <p:cxnSp>
        <p:nvCxnSpPr>
          <p:cNvPr id="16" name="Straight Arrow Connector 15"/>
          <p:cNvCxnSpPr>
            <a:cxnSpLocks noChangeShapeType="1"/>
          </p:cNvCxnSpPr>
          <p:nvPr/>
        </p:nvCxnSpPr>
        <p:spPr bwMode="auto">
          <a:xfrm rot="5400000" flipH="1" flipV="1">
            <a:off x="4075906" y="3134519"/>
            <a:ext cx="274638" cy="0"/>
          </a:xfrm>
          <a:prstGeom prst="straightConnector1">
            <a:avLst/>
          </a:prstGeom>
          <a:noFill/>
          <a:ln w="38100" algn="ctr">
            <a:solidFill>
              <a:schemeClr val="accent1"/>
            </a:solidFill>
            <a:round/>
            <a:headEnd/>
            <a:tailEnd type="arrow" w="med" len="med"/>
          </a:ln>
          <a:extLst>
            <a:ext uri="{909E8E84-426E-40DD-AFC4-6F175D3DCCD1}">
              <a14:hiddenFill xmlns:a14="http://schemas.microsoft.com/office/drawing/2010/main">
                <a:noFill/>
              </a14:hiddenFill>
            </a:ext>
          </a:extLst>
        </p:spPr>
      </p:cxnSp>
      <p:cxnSp>
        <p:nvCxnSpPr>
          <p:cNvPr id="11" name="Straight Arrow Connector 10"/>
          <p:cNvCxnSpPr>
            <a:cxnSpLocks noChangeShapeType="1"/>
          </p:cNvCxnSpPr>
          <p:nvPr/>
        </p:nvCxnSpPr>
        <p:spPr bwMode="auto">
          <a:xfrm rot="5400000" flipH="1" flipV="1">
            <a:off x="2156619" y="3134519"/>
            <a:ext cx="274638" cy="0"/>
          </a:xfrm>
          <a:prstGeom prst="straightConnector1">
            <a:avLst/>
          </a:prstGeom>
          <a:noFill/>
          <a:ln w="38100" algn="ctr">
            <a:solidFill>
              <a:schemeClr val="accent1"/>
            </a:solidFill>
            <a:round/>
            <a:headEnd/>
            <a:tailEnd type="arrow" w="med" len="med"/>
          </a:ln>
          <a:extLst>
            <a:ext uri="{909E8E84-426E-40DD-AFC4-6F175D3DCCD1}">
              <a14:hiddenFill xmlns:a14="http://schemas.microsoft.com/office/drawing/2010/main">
                <a:noFill/>
              </a14:hiddenFill>
            </a:ext>
          </a:extLst>
        </p:spPr>
      </p:cxnSp>
      <p:cxnSp>
        <p:nvCxnSpPr>
          <p:cNvPr id="17" name="Straight Arrow Connector 16"/>
          <p:cNvCxnSpPr>
            <a:cxnSpLocks noChangeShapeType="1"/>
          </p:cNvCxnSpPr>
          <p:nvPr/>
        </p:nvCxnSpPr>
        <p:spPr bwMode="auto">
          <a:xfrm rot="5400000" flipH="1" flipV="1">
            <a:off x="5101431" y="3134519"/>
            <a:ext cx="274638" cy="0"/>
          </a:xfrm>
          <a:prstGeom prst="straightConnector1">
            <a:avLst/>
          </a:prstGeom>
          <a:noFill/>
          <a:ln w="38100" algn="ctr">
            <a:solidFill>
              <a:schemeClr val="accent1"/>
            </a:solidFill>
            <a:round/>
            <a:headEnd/>
            <a:tailEnd type="arrow" w="med" len="med"/>
          </a:ln>
          <a:extLst>
            <a:ext uri="{909E8E84-426E-40DD-AFC4-6F175D3DCCD1}">
              <a14:hiddenFill xmlns:a14="http://schemas.microsoft.com/office/drawing/2010/main">
                <a:noFill/>
              </a14:hiddenFill>
            </a:ext>
          </a:extLst>
        </p:spPr>
      </p:cxnSp>
      <p:cxnSp>
        <p:nvCxnSpPr>
          <p:cNvPr id="12" name="Straight Arrow Connector 11"/>
          <p:cNvCxnSpPr>
            <a:cxnSpLocks noChangeShapeType="1"/>
          </p:cNvCxnSpPr>
          <p:nvPr/>
        </p:nvCxnSpPr>
        <p:spPr bwMode="auto">
          <a:xfrm rot="5400000" flipH="1" flipV="1">
            <a:off x="1108869" y="3134519"/>
            <a:ext cx="274638" cy="0"/>
          </a:xfrm>
          <a:prstGeom prst="straightConnector1">
            <a:avLst/>
          </a:prstGeom>
          <a:noFill/>
          <a:ln w="38100" algn="ctr">
            <a:solidFill>
              <a:schemeClr val="accent1"/>
            </a:solidFill>
            <a:round/>
            <a:headEnd/>
            <a:tailEnd type="arrow" w="med" len="med"/>
          </a:ln>
          <a:extLst>
            <a:ext uri="{909E8E84-426E-40DD-AFC4-6F175D3DCCD1}">
              <a14:hiddenFill xmlns:a14="http://schemas.microsoft.com/office/drawing/2010/main">
                <a:noFill/>
              </a14:hiddenFill>
            </a:ext>
          </a:extLst>
        </p:spPr>
      </p:cxnSp>
      <p:cxnSp>
        <p:nvCxnSpPr>
          <p:cNvPr id="13" name="Straight Arrow Connector 12"/>
          <p:cNvCxnSpPr>
            <a:cxnSpLocks noChangeShapeType="1"/>
          </p:cNvCxnSpPr>
          <p:nvPr/>
        </p:nvCxnSpPr>
        <p:spPr bwMode="auto">
          <a:xfrm rot="5400000" flipH="1" flipV="1">
            <a:off x="6365081" y="3124994"/>
            <a:ext cx="274638" cy="0"/>
          </a:xfrm>
          <a:prstGeom prst="straightConnector1">
            <a:avLst/>
          </a:prstGeom>
          <a:noFill/>
          <a:ln w="38100" algn="ctr">
            <a:solidFill>
              <a:schemeClr val="accent1"/>
            </a:solidFill>
            <a:round/>
            <a:headEnd/>
            <a:tailEnd type="arrow" w="med" len="med"/>
          </a:ln>
          <a:extLst>
            <a:ext uri="{909E8E84-426E-40DD-AFC4-6F175D3DCCD1}">
              <a14:hiddenFill xmlns:a14="http://schemas.microsoft.com/office/drawing/2010/main">
                <a:noFill/>
              </a14:hiddenFill>
            </a:ext>
          </a:extLst>
        </p:spPr>
      </p:cxnSp>
      <p:pic>
        <p:nvPicPr>
          <p:cNvPr id="81926"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4075" y="5838825"/>
            <a:ext cx="7543800" cy="565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Oval 20"/>
          <p:cNvSpPr>
            <a:spLocks noChangeArrowheads="1"/>
          </p:cNvSpPr>
          <p:nvPr/>
        </p:nvSpPr>
        <p:spPr bwMode="auto">
          <a:xfrm>
            <a:off x="8023225" y="4984750"/>
            <a:ext cx="100013" cy="100013"/>
          </a:xfrm>
          <a:prstGeom prst="ellipse">
            <a:avLst/>
          </a:prstGeom>
          <a:solidFill>
            <a:schemeClr val="tx1"/>
          </a:solidFill>
          <a:ln w="9525" algn="ctr">
            <a:solidFill>
              <a:schemeClr val="tx1"/>
            </a:solidFill>
            <a:round/>
            <a:headEnd/>
            <a:tailEnd/>
          </a:ln>
        </p:spPr>
        <p:txBody>
          <a:bodyPr/>
          <a:lstStyle/>
          <a:p>
            <a:pPr eaLnBrk="0" fontAlgn="base" hangingPunct="0">
              <a:spcBef>
                <a:spcPct val="0"/>
              </a:spcBef>
              <a:spcAft>
                <a:spcPct val="0"/>
              </a:spcAft>
            </a:pPr>
            <a:endParaRPr lang="en-US" smtClean="0">
              <a:solidFill>
                <a:srgbClr val="000000"/>
              </a:solidFill>
            </a:endParaRPr>
          </a:p>
        </p:txBody>
      </p:sp>
      <p:sp>
        <p:nvSpPr>
          <p:cNvPr id="22" name="Oval 21"/>
          <p:cNvSpPr>
            <a:spLocks noChangeArrowheads="1"/>
          </p:cNvSpPr>
          <p:nvPr/>
        </p:nvSpPr>
        <p:spPr bwMode="auto">
          <a:xfrm>
            <a:off x="1649413" y="4984750"/>
            <a:ext cx="101600" cy="100013"/>
          </a:xfrm>
          <a:prstGeom prst="ellipse">
            <a:avLst/>
          </a:prstGeom>
          <a:solidFill>
            <a:schemeClr val="tx1"/>
          </a:solidFill>
          <a:ln w="9525" algn="ctr">
            <a:solidFill>
              <a:schemeClr val="tx1"/>
            </a:solidFill>
            <a:round/>
            <a:headEnd/>
            <a:tailEnd/>
          </a:ln>
        </p:spPr>
        <p:txBody>
          <a:bodyPr/>
          <a:lstStyle/>
          <a:p>
            <a:pPr eaLnBrk="0" fontAlgn="base" hangingPunct="0">
              <a:spcBef>
                <a:spcPct val="0"/>
              </a:spcBef>
              <a:spcAft>
                <a:spcPct val="0"/>
              </a:spcAft>
            </a:pPr>
            <a:endParaRPr lang="en-US" smtClean="0">
              <a:solidFill>
                <a:srgbClr val="000000"/>
              </a:solidFill>
            </a:endParaRPr>
          </a:p>
        </p:txBody>
      </p:sp>
      <p:cxnSp>
        <p:nvCxnSpPr>
          <p:cNvPr id="25" name="Straight Connector 24"/>
          <p:cNvCxnSpPr>
            <a:cxnSpLocks noChangeShapeType="1"/>
          </p:cNvCxnSpPr>
          <p:nvPr/>
        </p:nvCxnSpPr>
        <p:spPr bwMode="auto">
          <a:xfrm rot="5400000" flipH="1" flipV="1">
            <a:off x="1631950" y="5049838"/>
            <a:ext cx="923925" cy="0"/>
          </a:xfrm>
          <a:prstGeom prst="line">
            <a:avLst/>
          </a:prstGeom>
          <a:noFill/>
          <a:ln w="38100" algn="ctr">
            <a:solidFill>
              <a:schemeClr val="tx1"/>
            </a:solidFill>
            <a:round/>
            <a:headEnd/>
            <a:tailEnd/>
          </a:ln>
          <a:extLst>
            <a:ext uri="{909E8E84-426E-40DD-AFC4-6F175D3DCCD1}">
              <a14:hiddenFill xmlns:a14="http://schemas.microsoft.com/office/drawing/2010/main">
                <a:noFill/>
              </a14:hiddenFill>
            </a:ext>
          </a:extLst>
        </p:spPr>
      </p:cxnSp>
      <p:cxnSp>
        <p:nvCxnSpPr>
          <p:cNvPr id="26" name="Straight Connector 25"/>
          <p:cNvCxnSpPr>
            <a:cxnSpLocks noChangeShapeType="1"/>
          </p:cNvCxnSpPr>
          <p:nvPr/>
        </p:nvCxnSpPr>
        <p:spPr bwMode="auto">
          <a:xfrm rot="5400000" flipH="1" flipV="1">
            <a:off x="4456113" y="5026025"/>
            <a:ext cx="914400" cy="0"/>
          </a:xfrm>
          <a:prstGeom prst="line">
            <a:avLst/>
          </a:prstGeom>
          <a:noFill/>
          <a:ln w="38100" algn="ctr">
            <a:solidFill>
              <a:schemeClr val="tx1"/>
            </a:solidFill>
            <a:round/>
            <a:headEnd/>
            <a:tailEnd/>
          </a:ln>
          <a:extLst>
            <a:ext uri="{909E8E84-426E-40DD-AFC4-6F175D3DCCD1}">
              <a14:hiddenFill xmlns:a14="http://schemas.microsoft.com/office/drawing/2010/main">
                <a:noFill/>
              </a14:hiddenFill>
            </a:ext>
          </a:extLst>
        </p:spPr>
      </p:cxnSp>
      <p:cxnSp>
        <p:nvCxnSpPr>
          <p:cNvPr id="27" name="Straight Connector 26"/>
          <p:cNvCxnSpPr>
            <a:cxnSpLocks noChangeShapeType="1"/>
          </p:cNvCxnSpPr>
          <p:nvPr/>
        </p:nvCxnSpPr>
        <p:spPr bwMode="auto">
          <a:xfrm rot="5400000" flipH="1" flipV="1">
            <a:off x="2522538" y="5026025"/>
            <a:ext cx="914400" cy="0"/>
          </a:xfrm>
          <a:prstGeom prst="line">
            <a:avLst/>
          </a:prstGeom>
          <a:noFill/>
          <a:ln w="38100" algn="ctr">
            <a:solidFill>
              <a:schemeClr val="tx1"/>
            </a:solidFill>
            <a:round/>
            <a:headEnd/>
            <a:tailEnd/>
          </a:ln>
          <a:extLst>
            <a:ext uri="{909E8E84-426E-40DD-AFC4-6F175D3DCCD1}">
              <a14:hiddenFill xmlns:a14="http://schemas.microsoft.com/office/drawing/2010/main">
                <a:noFill/>
              </a14:hiddenFill>
            </a:ext>
          </a:extLst>
        </p:spPr>
      </p:cxnSp>
      <p:cxnSp>
        <p:nvCxnSpPr>
          <p:cNvPr id="28" name="Straight Connector 27"/>
          <p:cNvCxnSpPr>
            <a:cxnSpLocks noChangeShapeType="1"/>
          </p:cNvCxnSpPr>
          <p:nvPr/>
        </p:nvCxnSpPr>
        <p:spPr bwMode="auto">
          <a:xfrm rot="10800000" flipH="1" flipV="1">
            <a:off x="2078038" y="4589463"/>
            <a:ext cx="2835275" cy="0"/>
          </a:xfrm>
          <a:prstGeom prst="line">
            <a:avLst/>
          </a:prstGeom>
          <a:noFill/>
          <a:ln w="38100" algn="ctr">
            <a:solidFill>
              <a:schemeClr val="tx1"/>
            </a:solidFill>
            <a:round/>
            <a:headEnd/>
            <a:tailEnd/>
          </a:ln>
          <a:extLst>
            <a:ext uri="{909E8E84-426E-40DD-AFC4-6F175D3DCCD1}">
              <a14:hiddenFill xmlns:a14="http://schemas.microsoft.com/office/drawing/2010/main">
                <a:noFill/>
              </a14:hiddenFill>
            </a:ext>
          </a:extLst>
        </p:spPr>
      </p:cxnSp>
      <p:cxnSp>
        <p:nvCxnSpPr>
          <p:cNvPr id="29" name="Straight Connector 28"/>
          <p:cNvCxnSpPr>
            <a:cxnSpLocks noChangeShapeType="1"/>
          </p:cNvCxnSpPr>
          <p:nvPr/>
        </p:nvCxnSpPr>
        <p:spPr bwMode="auto">
          <a:xfrm rot="10800000" flipH="1" flipV="1">
            <a:off x="2089150" y="5503863"/>
            <a:ext cx="2843213" cy="0"/>
          </a:xfrm>
          <a:prstGeom prst="line">
            <a:avLst/>
          </a:prstGeom>
          <a:noFill/>
          <a:ln w="38100" algn="ctr">
            <a:solidFill>
              <a:schemeClr val="tx1"/>
            </a:solidFill>
            <a:round/>
            <a:headEnd/>
            <a:tailEnd/>
          </a:ln>
          <a:extLst>
            <a:ext uri="{909E8E84-426E-40DD-AFC4-6F175D3DCCD1}">
              <a14:hiddenFill xmlns:a14="http://schemas.microsoft.com/office/drawing/2010/main">
                <a:noFill/>
              </a14:hiddenFill>
            </a:ext>
          </a:extLst>
        </p:spPr>
      </p:cxnSp>
      <p:cxnSp>
        <p:nvCxnSpPr>
          <p:cNvPr id="30" name="Straight Connector 29"/>
          <p:cNvCxnSpPr>
            <a:cxnSpLocks noChangeShapeType="1"/>
          </p:cNvCxnSpPr>
          <p:nvPr/>
        </p:nvCxnSpPr>
        <p:spPr bwMode="auto">
          <a:xfrm rot="10800000" flipH="1" flipV="1">
            <a:off x="4913313" y="5046663"/>
            <a:ext cx="3200400" cy="0"/>
          </a:xfrm>
          <a:prstGeom prst="line">
            <a:avLst/>
          </a:prstGeom>
          <a:noFill/>
          <a:ln w="38100" algn="ctr">
            <a:solidFill>
              <a:schemeClr val="tx1"/>
            </a:solidFill>
            <a:round/>
            <a:headEnd/>
            <a:tailEnd/>
          </a:ln>
          <a:extLst>
            <a:ext uri="{909E8E84-426E-40DD-AFC4-6F175D3DCCD1}">
              <a14:hiddenFill xmlns:a14="http://schemas.microsoft.com/office/drawing/2010/main">
                <a:noFill/>
              </a14:hiddenFill>
            </a:ext>
          </a:extLst>
        </p:spPr>
      </p:cxnSp>
      <p:cxnSp>
        <p:nvCxnSpPr>
          <p:cNvPr id="31" name="Straight Connector 30"/>
          <p:cNvCxnSpPr>
            <a:cxnSpLocks noChangeShapeType="1"/>
          </p:cNvCxnSpPr>
          <p:nvPr/>
        </p:nvCxnSpPr>
        <p:spPr bwMode="auto">
          <a:xfrm rot="10800000" flipH="1" flipV="1">
            <a:off x="1712913" y="5038725"/>
            <a:ext cx="365125" cy="0"/>
          </a:xfrm>
          <a:prstGeom prst="line">
            <a:avLst/>
          </a:prstGeom>
          <a:noFill/>
          <a:ln w="38100" algn="ctr">
            <a:solidFill>
              <a:schemeClr val="tx1"/>
            </a:solidFill>
            <a:round/>
            <a:headEnd/>
            <a:tailEnd/>
          </a:ln>
          <a:extLst>
            <a:ext uri="{909E8E84-426E-40DD-AFC4-6F175D3DCCD1}">
              <a14:hiddenFill xmlns:a14="http://schemas.microsoft.com/office/drawing/2010/main">
                <a:noFill/>
              </a14:hiddenFill>
            </a:ext>
          </a:extLst>
        </p:spPr>
      </p:cxnSp>
      <p:sp>
        <p:nvSpPr>
          <p:cNvPr id="32" name="TextBox 31"/>
          <p:cNvSpPr txBox="1">
            <a:spLocks noChangeArrowheads="1"/>
          </p:cNvSpPr>
          <p:nvPr/>
        </p:nvSpPr>
        <p:spPr bwMode="auto">
          <a:xfrm>
            <a:off x="1500188" y="4643438"/>
            <a:ext cx="4413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0" fontAlgn="base" hangingPunct="0">
              <a:spcBef>
                <a:spcPct val="0"/>
              </a:spcBef>
              <a:spcAft>
                <a:spcPct val="0"/>
              </a:spcAft>
            </a:pPr>
            <a:r>
              <a:rPr lang="en-US" smtClean="0">
                <a:solidFill>
                  <a:srgbClr val="000000"/>
                </a:solidFill>
              </a:rPr>
              <a:t>30</a:t>
            </a:r>
          </a:p>
        </p:txBody>
      </p:sp>
      <p:sp>
        <p:nvSpPr>
          <p:cNvPr id="33" name="TextBox 32"/>
          <p:cNvSpPr txBox="1">
            <a:spLocks noChangeArrowheads="1"/>
          </p:cNvSpPr>
          <p:nvPr/>
        </p:nvSpPr>
        <p:spPr bwMode="auto">
          <a:xfrm>
            <a:off x="1893888" y="4200525"/>
            <a:ext cx="4413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0" fontAlgn="base" hangingPunct="0">
              <a:spcBef>
                <a:spcPct val="0"/>
              </a:spcBef>
              <a:spcAft>
                <a:spcPct val="0"/>
              </a:spcAft>
            </a:pPr>
            <a:r>
              <a:rPr lang="en-US" smtClean="0">
                <a:solidFill>
                  <a:srgbClr val="000000"/>
                </a:solidFill>
              </a:rPr>
              <a:t>47</a:t>
            </a:r>
          </a:p>
        </p:txBody>
      </p:sp>
      <p:sp>
        <p:nvSpPr>
          <p:cNvPr id="34" name="TextBox 33"/>
          <p:cNvSpPr txBox="1">
            <a:spLocks noChangeArrowheads="1"/>
          </p:cNvSpPr>
          <p:nvPr/>
        </p:nvSpPr>
        <p:spPr bwMode="auto">
          <a:xfrm>
            <a:off x="2667000" y="4213225"/>
            <a:ext cx="63341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0" fontAlgn="base" hangingPunct="0">
              <a:spcBef>
                <a:spcPct val="0"/>
              </a:spcBef>
              <a:spcAft>
                <a:spcPct val="0"/>
              </a:spcAft>
            </a:pPr>
            <a:r>
              <a:rPr lang="en-US" smtClean="0">
                <a:solidFill>
                  <a:srgbClr val="000000"/>
                </a:solidFill>
              </a:rPr>
              <a:t>83.5</a:t>
            </a:r>
          </a:p>
        </p:txBody>
      </p:sp>
      <p:sp>
        <p:nvSpPr>
          <p:cNvPr id="35" name="TextBox 34"/>
          <p:cNvSpPr txBox="1">
            <a:spLocks noChangeArrowheads="1"/>
          </p:cNvSpPr>
          <p:nvPr/>
        </p:nvSpPr>
        <p:spPr bwMode="auto">
          <a:xfrm>
            <a:off x="4625975" y="4222750"/>
            <a:ext cx="5683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0" fontAlgn="base" hangingPunct="0">
              <a:spcBef>
                <a:spcPct val="0"/>
              </a:spcBef>
              <a:spcAft>
                <a:spcPct val="0"/>
              </a:spcAft>
            </a:pPr>
            <a:r>
              <a:rPr lang="en-US" smtClean="0">
                <a:solidFill>
                  <a:srgbClr val="000000"/>
                </a:solidFill>
              </a:rPr>
              <a:t>164</a:t>
            </a:r>
          </a:p>
        </p:txBody>
      </p:sp>
      <p:sp>
        <p:nvSpPr>
          <p:cNvPr id="36" name="TextBox 35"/>
          <p:cNvSpPr txBox="1">
            <a:spLocks noChangeArrowheads="1"/>
          </p:cNvSpPr>
          <p:nvPr/>
        </p:nvSpPr>
        <p:spPr bwMode="auto">
          <a:xfrm>
            <a:off x="7812088" y="4629150"/>
            <a:ext cx="56991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0" fontAlgn="base" hangingPunct="0">
              <a:spcBef>
                <a:spcPct val="0"/>
              </a:spcBef>
              <a:spcAft>
                <a:spcPct val="0"/>
              </a:spcAft>
            </a:pPr>
            <a:r>
              <a:rPr lang="en-US" smtClean="0">
                <a:solidFill>
                  <a:srgbClr val="000000"/>
                </a:solidFill>
              </a:rPr>
              <a:t>296</a:t>
            </a:r>
          </a:p>
        </p:txBody>
      </p:sp>
      <p:sp>
        <p:nvSpPr>
          <p:cNvPr id="37" name="TextBox 36"/>
          <p:cNvSpPr txBox="1">
            <a:spLocks noChangeArrowheads="1"/>
          </p:cNvSpPr>
          <p:nvPr/>
        </p:nvSpPr>
        <p:spPr bwMode="auto">
          <a:xfrm>
            <a:off x="2065338" y="3287713"/>
            <a:ext cx="44926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0" fontAlgn="base" hangingPunct="0">
              <a:spcBef>
                <a:spcPct val="0"/>
              </a:spcBef>
              <a:spcAft>
                <a:spcPct val="0"/>
              </a:spcAft>
            </a:pPr>
            <a:r>
              <a:rPr lang="en-US" dirty="0" smtClean="0">
                <a:solidFill>
                  <a:srgbClr val="000000"/>
                </a:solidFill>
              </a:rPr>
              <a:t>Q</a:t>
            </a:r>
            <a:r>
              <a:rPr lang="en-US" baseline="-25000" dirty="0" smtClean="0">
                <a:solidFill>
                  <a:srgbClr val="000000"/>
                </a:solidFill>
              </a:rPr>
              <a:t>1</a:t>
            </a:r>
          </a:p>
        </p:txBody>
      </p:sp>
      <p:sp>
        <p:nvSpPr>
          <p:cNvPr id="39" name="TextBox 38"/>
          <p:cNvSpPr txBox="1">
            <a:spLocks noChangeArrowheads="1"/>
          </p:cNvSpPr>
          <p:nvPr/>
        </p:nvSpPr>
        <p:spPr bwMode="auto">
          <a:xfrm>
            <a:off x="5037138" y="3289300"/>
            <a:ext cx="44926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0" fontAlgn="base" hangingPunct="0">
              <a:spcBef>
                <a:spcPct val="0"/>
              </a:spcBef>
              <a:spcAft>
                <a:spcPct val="0"/>
              </a:spcAft>
            </a:pPr>
            <a:r>
              <a:rPr lang="en-US" smtClean="0">
                <a:solidFill>
                  <a:srgbClr val="000000"/>
                </a:solidFill>
              </a:rPr>
              <a:t>Q</a:t>
            </a:r>
            <a:r>
              <a:rPr lang="en-US" baseline="-25000" smtClean="0">
                <a:solidFill>
                  <a:srgbClr val="000000"/>
                </a:solidFill>
              </a:rPr>
              <a:t>3</a:t>
            </a:r>
          </a:p>
        </p:txBody>
      </p:sp>
      <p:sp>
        <p:nvSpPr>
          <p:cNvPr id="40" name="TextBox 39"/>
          <p:cNvSpPr txBox="1">
            <a:spLocks noChangeArrowheads="1"/>
          </p:cNvSpPr>
          <p:nvPr/>
        </p:nvSpPr>
        <p:spPr bwMode="auto">
          <a:xfrm>
            <a:off x="3951287" y="3289300"/>
            <a:ext cx="54451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0" fontAlgn="base" hangingPunct="0">
              <a:spcBef>
                <a:spcPct val="0"/>
              </a:spcBef>
              <a:spcAft>
                <a:spcPct val="0"/>
              </a:spcAft>
            </a:pPr>
            <a:r>
              <a:rPr lang="en-US" smtClean="0">
                <a:solidFill>
                  <a:srgbClr val="000000"/>
                </a:solidFill>
              </a:rPr>
              <a:t>MD</a:t>
            </a:r>
            <a:endParaRPr lang="en-US" baseline="-25000" smtClean="0">
              <a:solidFill>
                <a:srgbClr val="000000"/>
              </a:solidFill>
            </a:endParaRPr>
          </a:p>
        </p:txBody>
      </p:sp>
      <p:sp>
        <p:nvSpPr>
          <p:cNvPr id="41" name="TextBox 40"/>
          <p:cNvSpPr txBox="1">
            <a:spLocks noChangeArrowheads="1"/>
          </p:cNvSpPr>
          <p:nvPr/>
        </p:nvSpPr>
        <p:spPr bwMode="auto">
          <a:xfrm>
            <a:off x="990600" y="3289300"/>
            <a:ext cx="60801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0" fontAlgn="base" hangingPunct="0">
              <a:spcBef>
                <a:spcPct val="0"/>
              </a:spcBef>
              <a:spcAft>
                <a:spcPct val="0"/>
              </a:spcAft>
            </a:pPr>
            <a:r>
              <a:rPr lang="en-US" smtClean="0">
                <a:solidFill>
                  <a:srgbClr val="000000"/>
                </a:solidFill>
              </a:rPr>
              <a:t>Low</a:t>
            </a:r>
            <a:endParaRPr lang="en-US" baseline="-25000" smtClean="0">
              <a:solidFill>
                <a:srgbClr val="000000"/>
              </a:solidFill>
            </a:endParaRPr>
          </a:p>
        </p:txBody>
      </p:sp>
      <p:sp>
        <p:nvSpPr>
          <p:cNvPr id="42" name="TextBox 41"/>
          <p:cNvSpPr txBox="1">
            <a:spLocks noChangeArrowheads="1"/>
          </p:cNvSpPr>
          <p:nvPr/>
        </p:nvSpPr>
        <p:spPr bwMode="auto">
          <a:xfrm>
            <a:off x="6199188" y="3289300"/>
            <a:ext cx="6588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0" fontAlgn="base" hangingPunct="0">
              <a:spcBef>
                <a:spcPct val="0"/>
              </a:spcBef>
              <a:spcAft>
                <a:spcPct val="0"/>
              </a:spcAft>
            </a:pPr>
            <a:r>
              <a:rPr lang="en-US" smtClean="0">
                <a:solidFill>
                  <a:srgbClr val="000000"/>
                </a:solidFill>
              </a:rPr>
              <a:t>High</a:t>
            </a:r>
            <a:endParaRPr lang="en-US" baseline="-25000" smtClean="0">
              <a:solidFill>
                <a:srgbClr val="000000"/>
              </a:solidFill>
            </a:endParaRPr>
          </a:p>
        </p:txBody>
      </p:sp>
      <p:sp>
        <p:nvSpPr>
          <p:cNvPr id="3" name="Slide Number Placeholder 2"/>
          <p:cNvSpPr>
            <a:spLocks noGrp="1"/>
          </p:cNvSpPr>
          <p:nvPr>
            <p:ph type="sldNum" sz="quarter" idx="12"/>
          </p:nvPr>
        </p:nvSpPr>
        <p:spPr/>
        <p:txBody>
          <a:bodyPr/>
          <a:lstStyle/>
          <a:p>
            <a:fld id="{DCB23F9D-7E7B-4F79-99EA-2B54EFDA5161}" type="slidenum">
              <a:rPr lang="en-US" smtClean="0">
                <a:solidFill>
                  <a:prstClr val="black">
                    <a:tint val="75000"/>
                  </a:prstClr>
                </a:solidFill>
              </a:rPr>
              <a:pPr/>
              <a:t>133</a:t>
            </a:fld>
            <a:endParaRPr lang="en-US">
              <a:solidFill>
                <a:prstClr val="black">
                  <a:tint val="75000"/>
                </a:prstClr>
              </a:solidFill>
            </a:endParaRPr>
          </a:p>
        </p:txBody>
      </p:sp>
      <p:sp>
        <p:nvSpPr>
          <p:cNvPr id="2" name="Footer Placeholder 1"/>
          <p:cNvSpPr>
            <a:spLocks noGrp="1"/>
          </p:cNvSpPr>
          <p:nvPr>
            <p:ph type="ftr" sz="quarter" idx="11"/>
          </p:nvPr>
        </p:nvSpPr>
        <p:spPr/>
        <p:txBody>
          <a:bodyPr/>
          <a:lstStyle/>
          <a:p>
            <a:r>
              <a:rPr lang="en-US" smtClean="0">
                <a:solidFill>
                  <a:prstClr val="black">
                    <a:tint val="75000"/>
                  </a:prstClr>
                </a:solidFill>
              </a:rPr>
              <a:t>Semester II 2016/2017</a:t>
            </a:r>
            <a:endParaRPr lang="en-US">
              <a:solidFill>
                <a:prstClr val="black">
                  <a:tint val="75000"/>
                </a:prstClr>
              </a:solidFill>
            </a:endParaRPr>
          </a:p>
        </p:txBody>
      </p:sp>
    </p:spTree>
    <p:extLst>
      <p:ext uri="{BB962C8B-B14F-4D97-AF65-F5344CB8AC3E}">
        <p14:creationId xmlns:p14="http://schemas.microsoft.com/office/powerpoint/2010/main" val="128690785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1267">
                                            <p:txEl>
                                              <p:pRg st="4" end="4"/>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0"/>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7"/>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9"/>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nodeType="click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1"/>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2"/>
                                        </p:tgtEl>
                                        <p:attrNameLst>
                                          <p:attrName>style.visibility</p:attrName>
                                        </p:attrNameLst>
                                      </p:cBhvr>
                                      <p:to>
                                        <p:strVal val="visible"/>
                                      </p:to>
                                    </p:set>
                                  </p:childTnLst>
                                </p:cTn>
                              </p:par>
                            </p:childTnLst>
                          </p:cTn>
                        </p:par>
                      </p:childTnLst>
                    </p:cTn>
                  </p:par>
                  <p:par>
                    <p:cTn id="37" fill="hold" nodeType="clickPar">
                      <p:stCondLst>
                        <p:cond delay="indefinite"/>
                      </p:stCondLst>
                      <p:childTnLst>
                        <p:par>
                          <p:cTn id="38" fill="hold" nodeType="withGroup">
                            <p:stCondLst>
                              <p:cond delay="0"/>
                            </p:stCondLst>
                            <p:childTnLst>
                              <p:par>
                                <p:cTn id="39" presetID="1" presetClass="entr" presetSubtype="0" fill="hold" nodeType="clickEffect">
                                  <p:stCondLst>
                                    <p:cond delay="0"/>
                                  </p:stCondLst>
                                  <p:childTnLst>
                                    <p:set>
                                      <p:cBhvr>
                                        <p:cTn id="40" dur="1" fill="hold">
                                          <p:stCondLst>
                                            <p:cond delay="0"/>
                                          </p:stCondLst>
                                        </p:cTn>
                                        <p:tgtEl>
                                          <p:spTgt spid="11267">
                                            <p:txEl>
                                              <p:pRg st="6" end="6"/>
                                            </p:txEl>
                                          </p:spTgt>
                                        </p:tgtEl>
                                        <p:attrNameLst>
                                          <p:attrName>style.visibility</p:attrName>
                                        </p:attrNameLst>
                                      </p:cBhvr>
                                      <p:to>
                                        <p:strVal val="visible"/>
                                      </p:to>
                                    </p:set>
                                  </p:childTnLst>
                                </p:cTn>
                              </p:par>
                            </p:childTnLst>
                          </p:cTn>
                        </p:par>
                      </p:childTnLst>
                    </p:cTn>
                  </p:par>
                  <p:par>
                    <p:cTn id="41" fill="hold" nodeType="clickPar">
                      <p:stCondLst>
                        <p:cond delay="indefinite"/>
                      </p:stCondLst>
                      <p:childTnLst>
                        <p:par>
                          <p:cTn id="42" fill="hold" nodeType="withGroup">
                            <p:stCondLst>
                              <p:cond delay="0"/>
                            </p:stCondLst>
                            <p:childTnLst>
                              <p:par>
                                <p:cTn id="43" presetID="1" presetClass="entr" presetSubtype="0" fill="hold" nodeType="clickEffect">
                                  <p:stCondLst>
                                    <p:cond delay="0"/>
                                  </p:stCondLst>
                                  <p:childTnLst>
                                    <p:set>
                                      <p:cBhvr>
                                        <p:cTn id="44" dur="1" fill="hold">
                                          <p:stCondLst>
                                            <p:cond delay="0"/>
                                          </p:stCondLst>
                                        </p:cTn>
                                        <p:tgtEl>
                                          <p:spTgt spid="81926"/>
                                        </p:tgtEl>
                                        <p:attrNameLst>
                                          <p:attrName>style.visibility</p:attrName>
                                        </p:attrNameLst>
                                      </p:cBhvr>
                                      <p:to>
                                        <p:strVal val="visible"/>
                                      </p:to>
                                    </p:set>
                                  </p:childTnLst>
                                </p:cTn>
                              </p:par>
                            </p:childTnLst>
                          </p:cTn>
                        </p:par>
                      </p:childTnLst>
                    </p:cTn>
                  </p:par>
                  <p:par>
                    <p:cTn id="45" fill="hold" nodeType="clickPar">
                      <p:stCondLst>
                        <p:cond delay="indefinite"/>
                      </p:stCondLst>
                      <p:childTnLst>
                        <p:par>
                          <p:cTn id="46" fill="hold" nodeType="withGroup">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2"/>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2"/>
                                        </p:tgtEl>
                                        <p:attrNameLst>
                                          <p:attrName>style.visibility</p:attrName>
                                        </p:attrNameLst>
                                      </p:cBhvr>
                                      <p:to>
                                        <p:strVal val="visible"/>
                                      </p:to>
                                    </p:set>
                                  </p:childTnLst>
                                </p:cTn>
                              </p:par>
                            </p:childTnLst>
                          </p:cTn>
                        </p:par>
                      </p:childTnLst>
                    </p:cTn>
                  </p:par>
                  <p:par>
                    <p:cTn id="51" fill="hold" nodeType="clickPar">
                      <p:stCondLst>
                        <p:cond delay="indefinite"/>
                      </p:stCondLst>
                      <p:childTnLst>
                        <p:par>
                          <p:cTn id="52" fill="hold" nodeType="withGroup">
                            <p:stCondLst>
                              <p:cond delay="0"/>
                            </p:stCondLst>
                            <p:childTnLst>
                              <p:par>
                                <p:cTn id="53" presetID="1" presetClass="entr" presetSubtype="0" fill="hold" nodeType="clickEffect">
                                  <p:stCondLst>
                                    <p:cond delay="0"/>
                                  </p:stCondLst>
                                  <p:childTnLst>
                                    <p:set>
                                      <p:cBhvr>
                                        <p:cTn id="54" dur="1" fill="hold">
                                          <p:stCondLst>
                                            <p:cond delay="0"/>
                                          </p:stCondLst>
                                        </p:cTn>
                                        <p:tgtEl>
                                          <p:spTgt spid="25"/>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3"/>
                                        </p:tgtEl>
                                        <p:attrNameLst>
                                          <p:attrName>style.visibility</p:attrName>
                                        </p:attrNameLst>
                                      </p:cBhvr>
                                      <p:to>
                                        <p:strVal val="visible"/>
                                      </p:to>
                                    </p:set>
                                  </p:childTnLst>
                                </p:cTn>
                              </p:par>
                            </p:childTnLst>
                          </p:cTn>
                        </p:par>
                      </p:childTnLst>
                    </p:cTn>
                  </p:par>
                  <p:par>
                    <p:cTn id="57" fill="hold" nodeType="clickPar">
                      <p:stCondLst>
                        <p:cond delay="indefinite"/>
                      </p:stCondLst>
                      <p:childTnLst>
                        <p:par>
                          <p:cTn id="58" fill="hold" nodeType="withGroup">
                            <p:stCondLst>
                              <p:cond delay="0"/>
                            </p:stCondLst>
                            <p:childTnLst>
                              <p:par>
                                <p:cTn id="59" presetID="1" presetClass="entr" presetSubtype="0" fill="hold" nodeType="clickEffect">
                                  <p:stCondLst>
                                    <p:cond delay="0"/>
                                  </p:stCondLst>
                                  <p:childTnLst>
                                    <p:set>
                                      <p:cBhvr>
                                        <p:cTn id="60" dur="1" fill="hold">
                                          <p:stCondLst>
                                            <p:cond delay="0"/>
                                          </p:stCondLst>
                                        </p:cTn>
                                        <p:tgtEl>
                                          <p:spTgt spid="27"/>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4"/>
                                        </p:tgtEl>
                                        <p:attrNameLst>
                                          <p:attrName>style.visibility</p:attrName>
                                        </p:attrNameLst>
                                      </p:cBhvr>
                                      <p:to>
                                        <p:strVal val="visible"/>
                                      </p:to>
                                    </p:set>
                                  </p:childTnLst>
                                </p:cTn>
                              </p:par>
                            </p:childTnLst>
                          </p:cTn>
                        </p:par>
                      </p:childTnLst>
                    </p:cTn>
                  </p:par>
                  <p:par>
                    <p:cTn id="63" fill="hold" nodeType="clickPar">
                      <p:stCondLst>
                        <p:cond delay="indefinite"/>
                      </p:stCondLst>
                      <p:childTnLst>
                        <p:par>
                          <p:cTn id="64" fill="hold" nodeType="withGroup">
                            <p:stCondLst>
                              <p:cond delay="0"/>
                            </p:stCondLst>
                            <p:childTnLst>
                              <p:par>
                                <p:cTn id="65" presetID="1" presetClass="entr" presetSubtype="0" fill="hold" nodeType="clickEffect">
                                  <p:stCondLst>
                                    <p:cond delay="0"/>
                                  </p:stCondLst>
                                  <p:childTnLst>
                                    <p:set>
                                      <p:cBhvr>
                                        <p:cTn id="66" dur="1" fill="hold">
                                          <p:stCondLst>
                                            <p:cond delay="0"/>
                                          </p:stCondLst>
                                        </p:cTn>
                                        <p:tgtEl>
                                          <p:spTgt spid="26"/>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35"/>
                                        </p:tgtEl>
                                        <p:attrNameLst>
                                          <p:attrName>style.visibility</p:attrName>
                                        </p:attrNameLst>
                                      </p:cBhvr>
                                      <p:to>
                                        <p:strVal val="visible"/>
                                      </p:to>
                                    </p:set>
                                  </p:childTnLst>
                                </p:cTn>
                              </p:par>
                            </p:childTnLst>
                          </p:cTn>
                        </p:par>
                      </p:childTnLst>
                    </p:cTn>
                  </p:par>
                  <p:par>
                    <p:cTn id="69" fill="hold" nodeType="clickPar">
                      <p:stCondLst>
                        <p:cond delay="indefinite"/>
                      </p:stCondLst>
                      <p:childTnLst>
                        <p:par>
                          <p:cTn id="70" fill="hold" nodeType="withGroup">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21"/>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36"/>
                                        </p:tgtEl>
                                        <p:attrNameLst>
                                          <p:attrName>style.visibility</p:attrName>
                                        </p:attrNameLst>
                                      </p:cBhvr>
                                      <p:to>
                                        <p:strVal val="visible"/>
                                      </p:to>
                                    </p:set>
                                  </p:childTnLst>
                                </p:cTn>
                              </p:par>
                            </p:childTnLst>
                          </p:cTn>
                        </p:par>
                      </p:childTnLst>
                    </p:cTn>
                  </p:par>
                  <p:par>
                    <p:cTn id="75" fill="hold" nodeType="clickPar">
                      <p:stCondLst>
                        <p:cond delay="indefinite"/>
                      </p:stCondLst>
                      <p:childTnLst>
                        <p:par>
                          <p:cTn id="76" fill="hold" nodeType="withGroup">
                            <p:stCondLst>
                              <p:cond delay="0"/>
                            </p:stCondLst>
                            <p:childTnLst>
                              <p:par>
                                <p:cTn id="77" presetID="1" presetClass="entr" presetSubtype="0" fill="hold" nodeType="clickEffect">
                                  <p:stCondLst>
                                    <p:cond delay="0"/>
                                  </p:stCondLst>
                                  <p:childTnLst>
                                    <p:set>
                                      <p:cBhvr>
                                        <p:cTn id="78" dur="1" fill="hold">
                                          <p:stCondLst>
                                            <p:cond delay="0"/>
                                          </p:stCondLst>
                                        </p:cTn>
                                        <p:tgtEl>
                                          <p:spTgt spid="28"/>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28"/>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29"/>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29"/>
                                        </p:tgtEl>
                                        <p:attrNameLst>
                                          <p:attrName>style.visibility</p:attrName>
                                        </p:attrNameLst>
                                      </p:cBhvr>
                                      <p:to>
                                        <p:strVal val="visible"/>
                                      </p:to>
                                    </p:set>
                                  </p:childTnLst>
                                </p:cTn>
                              </p:par>
                            </p:childTnLst>
                          </p:cTn>
                        </p:par>
                      </p:childTnLst>
                    </p:cTn>
                  </p:par>
                  <p:par>
                    <p:cTn id="85" fill="hold" nodeType="clickPar">
                      <p:stCondLst>
                        <p:cond delay="indefinite"/>
                      </p:stCondLst>
                      <p:childTnLst>
                        <p:par>
                          <p:cTn id="86" fill="hold" nodeType="withGroup">
                            <p:stCondLst>
                              <p:cond delay="0"/>
                            </p:stCondLst>
                            <p:childTnLst>
                              <p:par>
                                <p:cTn id="87" presetID="1" presetClass="entr" presetSubtype="0" fill="hold" nodeType="clickEffect">
                                  <p:stCondLst>
                                    <p:cond delay="0"/>
                                  </p:stCondLst>
                                  <p:childTnLst>
                                    <p:set>
                                      <p:cBhvr>
                                        <p:cTn id="88" dur="1" fill="hold">
                                          <p:stCondLst>
                                            <p:cond delay="0"/>
                                          </p:stCondLst>
                                        </p:cTn>
                                        <p:tgtEl>
                                          <p:spTgt spid="31"/>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31"/>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30"/>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32" grpId="0"/>
      <p:bldP spid="33" grpId="0"/>
      <p:bldP spid="34" grpId="0"/>
      <p:bldP spid="35" grpId="0"/>
      <p:bldP spid="36" grpId="0"/>
      <p:bldP spid="37" grpId="0"/>
      <p:bldP spid="39" grpId="0"/>
      <p:bldP spid="40" grpId="0"/>
      <p:bldP spid="41" grpId="0"/>
      <p:bldP spid="42" grpId="0"/>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3-4 Traditional versus EDA Techniques</a:t>
            </a:r>
            <a:endParaRPr lang="en-US" dirty="0"/>
          </a:p>
        </p:txBody>
      </p:sp>
      <p:sp>
        <p:nvSpPr>
          <p:cNvPr id="5" name="Footer Placeholder 4"/>
          <p:cNvSpPr>
            <a:spLocks noGrp="1"/>
          </p:cNvSpPr>
          <p:nvPr>
            <p:ph type="ftr" sz="quarter" idx="11"/>
          </p:nvPr>
        </p:nvSpPr>
        <p:spPr/>
        <p:txBody>
          <a:bodyPr/>
          <a:lstStyle/>
          <a:p>
            <a:pPr>
              <a:defRPr/>
            </a:pPr>
            <a:r>
              <a:rPr lang="en-US" smtClean="0">
                <a:solidFill>
                  <a:srgbClr val="000000"/>
                </a:solidFill>
              </a:rPr>
              <a:t>Semester II 2016/2017</a:t>
            </a:r>
            <a:endParaRPr lang="en-US">
              <a:solidFill>
                <a:srgbClr val="000000"/>
              </a:solidFill>
            </a:endParaRPr>
          </a:p>
        </p:txBody>
      </p:sp>
      <p:pic>
        <p:nvPicPr>
          <p:cNvPr id="307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400" y="2514600"/>
            <a:ext cx="6781800" cy="2209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Slide Number Placeholder 3"/>
          <p:cNvSpPr>
            <a:spLocks noGrp="1"/>
          </p:cNvSpPr>
          <p:nvPr>
            <p:ph type="sldNum" sz="quarter" idx="12"/>
          </p:nvPr>
        </p:nvSpPr>
        <p:spPr/>
        <p:txBody>
          <a:bodyPr/>
          <a:lstStyle/>
          <a:p>
            <a:fld id="{DCB23F9D-7E7B-4F79-99EA-2B54EFDA5161}" type="slidenum">
              <a:rPr lang="en-US" smtClean="0">
                <a:solidFill>
                  <a:prstClr val="black">
                    <a:tint val="75000"/>
                  </a:prstClr>
                </a:solidFill>
              </a:rPr>
              <a:pPr/>
              <a:t>134</a:t>
            </a:fld>
            <a:endParaRPr lang="en-US">
              <a:solidFill>
                <a:prstClr val="black">
                  <a:tint val="75000"/>
                </a:prstClr>
              </a:solidFill>
            </a:endParaRPr>
          </a:p>
        </p:txBody>
      </p:sp>
    </p:spTree>
    <p:extLst>
      <p:ext uri="{BB962C8B-B14F-4D97-AF65-F5344CB8AC3E}">
        <p14:creationId xmlns:p14="http://schemas.microsoft.com/office/powerpoint/2010/main" val="131196712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3-4</a:t>
            </a:r>
            <a:endParaRPr lang="en-US" dirty="0"/>
          </a:p>
        </p:txBody>
      </p:sp>
      <p:sp>
        <p:nvSpPr>
          <p:cNvPr id="6" name="Footer Placeholder 5"/>
          <p:cNvSpPr>
            <a:spLocks noGrp="1"/>
          </p:cNvSpPr>
          <p:nvPr>
            <p:ph type="ftr" sz="quarter" idx="10"/>
          </p:nvPr>
        </p:nvSpPr>
        <p:spPr/>
        <p:txBody>
          <a:bodyPr/>
          <a:lstStyle/>
          <a:p>
            <a:pPr>
              <a:defRPr/>
            </a:pPr>
            <a:r>
              <a:rPr lang="en-US" smtClean="0">
                <a:solidFill>
                  <a:srgbClr val="000000"/>
                </a:solidFill>
              </a:rPr>
              <a:t>Semester II 2016/2017</a:t>
            </a:r>
            <a:endParaRPr lang="en-US">
              <a:solidFill>
                <a:srgbClr val="000000"/>
              </a:solidFill>
            </a:endParaRPr>
          </a:p>
        </p:txBody>
      </p:sp>
      <p:sp>
        <p:nvSpPr>
          <p:cNvPr id="7" name="Rectangle 6"/>
          <p:cNvSpPr/>
          <p:nvPr/>
        </p:nvSpPr>
        <p:spPr>
          <a:xfrm>
            <a:off x="6629400" y="2590800"/>
            <a:ext cx="990600" cy="304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2209800" y="2895600"/>
            <a:ext cx="3124200" cy="304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4762500" y="3352800"/>
            <a:ext cx="1866900" cy="304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4191000" y="5410200"/>
            <a:ext cx="2857500" cy="609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1154974" y="5661660"/>
            <a:ext cx="2019300" cy="304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3352800" y="4267200"/>
            <a:ext cx="4267200" cy="609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60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47775" y="1752600"/>
            <a:ext cx="6372225" cy="3352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Slide Number Placeholder 4"/>
          <p:cNvSpPr>
            <a:spLocks noGrp="1"/>
          </p:cNvSpPr>
          <p:nvPr>
            <p:ph type="sldNum" sz="quarter" idx="11"/>
          </p:nvPr>
        </p:nvSpPr>
        <p:spPr/>
        <p:txBody>
          <a:bodyPr/>
          <a:lstStyle/>
          <a:p>
            <a:pPr>
              <a:defRPr/>
            </a:pPr>
            <a:fld id="{FDF63673-8213-4D80-B5EE-82E30815F0C2}" type="slidenum">
              <a:rPr lang="en-US" smtClean="0">
                <a:solidFill>
                  <a:srgbClr val="000000"/>
                </a:solidFill>
              </a:rPr>
              <a:pPr>
                <a:defRPr/>
              </a:pPr>
              <a:t>135</a:t>
            </a:fld>
            <a:endParaRPr lang="en-US">
              <a:solidFill>
                <a:srgbClr val="000000"/>
              </a:solidFill>
            </a:endParaRPr>
          </a:p>
        </p:txBody>
      </p:sp>
    </p:spTree>
    <p:extLst>
      <p:ext uri="{BB962C8B-B14F-4D97-AF65-F5344CB8AC3E}">
        <p14:creationId xmlns:p14="http://schemas.microsoft.com/office/powerpoint/2010/main" val="3498306875"/>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Important Formulas - 1</a:t>
            </a:r>
            <a:endParaRPr lang="en-US" dirty="0"/>
          </a:p>
        </p:txBody>
      </p:sp>
      <p:sp>
        <p:nvSpPr>
          <p:cNvPr id="3" name="Footer Placeholder 2"/>
          <p:cNvSpPr>
            <a:spLocks noGrp="1"/>
          </p:cNvSpPr>
          <p:nvPr>
            <p:ph type="ftr" sz="quarter" idx="11"/>
          </p:nvPr>
        </p:nvSpPr>
        <p:spPr/>
        <p:txBody>
          <a:bodyPr/>
          <a:lstStyle/>
          <a:p>
            <a:pPr>
              <a:defRPr/>
            </a:pPr>
            <a:r>
              <a:rPr lang="en-US" smtClean="0">
                <a:solidFill>
                  <a:srgbClr val="000000"/>
                </a:solidFill>
              </a:rPr>
              <a:t>Semester II 2016/2017</a:t>
            </a:r>
            <a:endParaRPr lang="en-US">
              <a:solidFill>
                <a:srgbClr val="000000"/>
              </a:solidFill>
            </a:endParaRPr>
          </a:p>
        </p:txBody>
      </p:sp>
      <p:pic>
        <p:nvPicPr>
          <p:cNvPr id="266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9075" y="1447800"/>
            <a:ext cx="3667125" cy="4295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66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0" y="1524000"/>
            <a:ext cx="5114925" cy="4371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Slide Number Placeholder 3"/>
          <p:cNvSpPr>
            <a:spLocks noGrp="1"/>
          </p:cNvSpPr>
          <p:nvPr>
            <p:ph type="sldNum" sz="quarter" idx="12"/>
          </p:nvPr>
        </p:nvSpPr>
        <p:spPr/>
        <p:txBody>
          <a:bodyPr/>
          <a:lstStyle/>
          <a:p>
            <a:fld id="{DCB23F9D-7E7B-4F79-99EA-2B54EFDA5161}" type="slidenum">
              <a:rPr lang="en-US" smtClean="0">
                <a:solidFill>
                  <a:prstClr val="black">
                    <a:tint val="75000"/>
                  </a:prstClr>
                </a:solidFill>
              </a:rPr>
              <a:pPr/>
              <a:t>136</a:t>
            </a:fld>
            <a:endParaRPr lang="en-US">
              <a:solidFill>
                <a:prstClr val="black">
                  <a:tint val="75000"/>
                </a:prstClr>
              </a:solidFill>
            </a:endParaRPr>
          </a:p>
        </p:txBody>
      </p:sp>
    </p:spTree>
    <p:extLst>
      <p:ext uri="{BB962C8B-B14F-4D97-AF65-F5344CB8AC3E}">
        <p14:creationId xmlns:p14="http://schemas.microsoft.com/office/powerpoint/2010/main" val="1241449451"/>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Important Formulas - 2</a:t>
            </a:r>
            <a:endParaRPr lang="en-US" dirty="0"/>
          </a:p>
        </p:txBody>
      </p:sp>
      <p:sp>
        <p:nvSpPr>
          <p:cNvPr id="3" name="Footer Placeholder 2"/>
          <p:cNvSpPr>
            <a:spLocks noGrp="1"/>
          </p:cNvSpPr>
          <p:nvPr>
            <p:ph type="ftr" sz="quarter" idx="11"/>
          </p:nvPr>
        </p:nvSpPr>
        <p:spPr/>
        <p:txBody>
          <a:bodyPr/>
          <a:lstStyle/>
          <a:p>
            <a:pPr>
              <a:defRPr/>
            </a:pPr>
            <a:r>
              <a:rPr lang="en-US" smtClean="0">
                <a:solidFill>
                  <a:srgbClr val="000000"/>
                </a:solidFill>
              </a:rPr>
              <a:t>Semester II 2016/2017</a:t>
            </a:r>
            <a:endParaRPr lang="en-US">
              <a:solidFill>
                <a:srgbClr val="000000"/>
              </a:solidFill>
            </a:endParaRPr>
          </a:p>
        </p:txBody>
      </p:sp>
      <p:pic>
        <p:nvPicPr>
          <p:cNvPr id="276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1171575"/>
            <a:ext cx="4695825" cy="4695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76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52975" y="1504950"/>
            <a:ext cx="4162425" cy="4057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Slide Number Placeholder 3"/>
          <p:cNvSpPr>
            <a:spLocks noGrp="1"/>
          </p:cNvSpPr>
          <p:nvPr>
            <p:ph type="sldNum" sz="quarter" idx="12"/>
          </p:nvPr>
        </p:nvSpPr>
        <p:spPr/>
        <p:txBody>
          <a:bodyPr/>
          <a:lstStyle/>
          <a:p>
            <a:fld id="{DCB23F9D-7E7B-4F79-99EA-2B54EFDA5161}" type="slidenum">
              <a:rPr lang="en-US" smtClean="0">
                <a:solidFill>
                  <a:prstClr val="black">
                    <a:tint val="75000"/>
                  </a:prstClr>
                </a:solidFill>
              </a:rPr>
              <a:pPr/>
              <a:t>137</a:t>
            </a:fld>
            <a:endParaRPr lang="en-US">
              <a:solidFill>
                <a:prstClr val="black">
                  <a:tint val="75000"/>
                </a:prstClr>
              </a:solidFill>
            </a:endParaRPr>
          </a:p>
        </p:txBody>
      </p:sp>
    </p:spTree>
    <p:extLst>
      <p:ext uri="{BB962C8B-B14F-4D97-AF65-F5344CB8AC3E}">
        <p14:creationId xmlns:p14="http://schemas.microsoft.com/office/powerpoint/2010/main" val="228818065"/>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Important Formulas - 3</a:t>
            </a:r>
            <a:endParaRPr lang="en-US" dirty="0"/>
          </a:p>
        </p:txBody>
      </p:sp>
      <p:sp>
        <p:nvSpPr>
          <p:cNvPr id="3" name="Footer Placeholder 2"/>
          <p:cNvSpPr>
            <a:spLocks noGrp="1"/>
          </p:cNvSpPr>
          <p:nvPr>
            <p:ph type="ftr" sz="quarter" idx="11"/>
          </p:nvPr>
        </p:nvSpPr>
        <p:spPr/>
        <p:txBody>
          <a:bodyPr/>
          <a:lstStyle/>
          <a:p>
            <a:pPr>
              <a:defRPr/>
            </a:pPr>
            <a:r>
              <a:rPr lang="en-US" smtClean="0">
                <a:solidFill>
                  <a:srgbClr val="000000"/>
                </a:solidFill>
              </a:rPr>
              <a:t>Semester II 2016/2017</a:t>
            </a:r>
            <a:endParaRPr lang="en-US">
              <a:solidFill>
                <a:srgbClr val="000000"/>
              </a:solidFill>
            </a:endParaRPr>
          </a:p>
        </p:txBody>
      </p:sp>
      <p:pic>
        <p:nvPicPr>
          <p:cNvPr id="286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52712" y="1228725"/>
            <a:ext cx="3838575" cy="2809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86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4600" y="4038600"/>
            <a:ext cx="4600575" cy="2295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Slide Number Placeholder 3"/>
          <p:cNvSpPr>
            <a:spLocks noGrp="1"/>
          </p:cNvSpPr>
          <p:nvPr>
            <p:ph type="sldNum" sz="quarter" idx="12"/>
          </p:nvPr>
        </p:nvSpPr>
        <p:spPr/>
        <p:txBody>
          <a:bodyPr/>
          <a:lstStyle/>
          <a:p>
            <a:fld id="{DCB23F9D-7E7B-4F79-99EA-2B54EFDA5161}" type="slidenum">
              <a:rPr lang="en-US" smtClean="0">
                <a:solidFill>
                  <a:prstClr val="black">
                    <a:tint val="75000"/>
                  </a:prstClr>
                </a:solidFill>
              </a:rPr>
              <a:pPr/>
              <a:t>138</a:t>
            </a:fld>
            <a:endParaRPr lang="en-US">
              <a:solidFill>
                <a:prstClr val="black">
                  <a:tint val="75000"/>
                </a:prstClr>
              </a:solidFill>
            </a:endParaRPr>
          </a:p>
        </p:txBody>
      </p:sp>
    </p:spTree>
    <p:extLst>
      <p:ext uri="{BB962C8B-B14F-4D97-AF65-F5344CB8AC3E}">
        <p14:creationId xmlns:p14="http://schemas.microsoft.com/office/powerpoint/2010/main" val="34629267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p:cNvSpPr>
            <a:spLocks noGrp="1"/>
          </p:cNvSpPr>
          <p:nvPr>
            <p:ph type="body" sz="quarter" idx="10"/>
          </p:nvPr>
        </p:nvSpPr>
        <p:spPr/>
        <p:txBody>
          <a:bodyPr>
            <a:normAutofit fontScale="25000" lnSpcReduction="20000"/>
          </a:bodyPr>
          <a:lstStyle/>
          <a:p>
            <a:r>
              <a:rPr lang="en-US" dirty="0" smtClean="0">
                <a:solidFill>
                  <a:schemeClr val="tx1"/>
                </a:solidFill>
              </a:rPr>
              <a:t>Finding the Mean for Grouped Data</a:t>
            </a:r>
            <a:endParaRPr lang="en-US" dirty="0">
              <a:solidFill>
                <a:schemeClr val="tx1"/>
              </a:solidFill>
            </a:endParaRPr>
          </a:p>
        </p:txBody>
      </p:sp>
      <p:sp>
        <p:nvSpPr>
          <p:cNvPr id="2" name="Footer Placeholder 1"/>
          <p:cNvSpPr>
            <a:spLocks noGrp="1"/>
          </p:cNvSpPr>
          <p:nvPr>
            <p:ph type="ftr" sz="quarter" idx="3"/>
          </p:nvPr>
        </p:nvSpPr>
        <p:spPr/>
        <p:txBody>
          <a:bodyPr/>
          <a:lstStyle/>
          <a:p>
            <a:pPr>
              <a:defRPr/>
            </a:pPr>
            <a:r>
              <a:rPr lang="en-US" smtClean="0">
                <a:solidFill>
                  <a:prstClr val="black">
                    <a:tint val="75000"/>
                  </a:prstClr>
                </a:solidFill>
              </a:rPr>
              <a:t>Semester II 2016/2017</a:t>
            </a:r>
            <a:endParaRPr lang="en-US" dirty="0">
              <a:solidFill>
                <a:prstClr val="black">
                  <a:tint val="75000"/>
                </a:prstClr>
              </a:solidFill>
            </a:endParaRPr>
          </a:p>
        </p:txBody>
      </p:sp>
      <p:sp>
        <p:nvSpPr>
          <p:cNvPr id="8" name="Slide Number Placeholder 4"/>
          <p:cNvSpPr txBox="1">
            <a:spLocks/>
          </p:cNvSpPr>
          <p:nvPr/>
        </p:nvSpPr>
        <p:spPr>
          <a:xfrm>
            <a:off x="6553200" y="6400800"/>
            <a:ext cx="21336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lstStyle>
            <a:lvl1pPr marL="342900" indent="-342900" algn="l" defTabSz="914400" rtl="0" eaLnBrk="1" latinLnBrk="0" hangingPunct="1">
              <a:spcBef>
                <a:spcPct val="20000"/>
              </a:spcBef>
              <a:buFont typeface="Arial" pitchFamily="34" charset="0"/>
              <a:buNone/>
              <a:defRPr sz="3200" b="0" kern="1200" baseline="0">
                <a:solidFill>
                  <a:schemeClr val="tx1"/>
                </a:solidFill>
                <a:latin typeface="Arial"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Arial" charset="0"/>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Arial" charset="0"/>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Arial" charset="0"/>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Arial" charset="0"/>
                <a:ea typeface="+mn-ea"/>
                <a:cs typeface="+mn-cs"/>
              </a:defRPr>
            </a:lvl5pPr>
            <a:lvl6pPr marL="2514600" indent="-228600" algn="l" defTabSz="914400" rtl="0" eaLnBrk="0" fontAlgn="base" latinLnBrk="0" hangingPunct="0">
              <a:spcBef>
                <a:spcPct val="0"/>
              </a:spcBef>
              <a:spcAft>
                <a:spcPct val="0"/>
              </a:spcAft>
              <a:buFont typeface="Arial" pitchFamily="34" charset="0"/>
              <a:buChar char="•"/>
              <a:defRPr sz="2000" kern="1200">
                <a:solidFill>
                  <a:schemeClr val="tx1"/>
                </a:solidFill>
                <a:latin typeface="Arial" charset="0"/>
                <a:ea typeface="+mn-ea"/>
                <a:cs typeface="+mn-cs"/>
              </a:defRPr>
            </a:lvl6pPr>
            <a:lvl7pPr marL="2971800" indent="-228600" algn="l" defTabSz="914400" rtl="0" eaLnBrk="0" fontAlgn="base" latinLnBrk="0" hangingPunct="0">
              <a:spcBef>
                <a:spcPct val="0"/>
              </a:spcBef>
              <a:spcAft>
                <a:spcPct val="0"/>
              </a:spcAft>
              <a:buFont typeface="Arial" pitchFamily="34" charset="0"/>
              <a:buChar char="•"/>
              <a:defRPr sz="2000" kern="1200">
                <a:solidFill>
                  <a:schemeClr val="tx1"/>
                </a:solidFill>
                <a:latin typeface="Arial" charset="0"/>
                <a:ea typeface="+mn-ea"/>
                <a:cs typeface="+mn-cs"/>
              </a:defRPr>
            </a:lvl7pPr>
            <a:lvl8pPr marL="3429000" indent="-228600" algn="l" defTabSz="914400" rtl="0" eaLnBrk="0" fontAlgn="base" latinLnBrk="0" hangingPunct="0">
              <a:spcBef>
                <a:spcPct val="0"/>
              </a:spcBef>
              <a:spcAft>
                <a:spcPct val="0"/>
              </a:spcAft>
              <a:buFont typeface="Arial" pitchFamily="34" charset="0"/>
              <a:buChar char="•"/>
              <a:defRPr sz="2000" kern="1200">
                <a:solidFill>
                  <a:schemeClr val="tx1"/>
                </a:solidFill>
                <a:latin typeface="Arial" charset="0"/>
                <a:ea typeface="+mn-ea"/>
                <a:cs typeface="+mn-cs"/>
              </a:defRPr>
            </a:lvl8pPr>
            <a:lvl9pPr marL="3886200" indent="-228600" algn="l" defTabSz="914400" rtl="0" eaLnBrk="0" fontAlgn="base" latinLnBrk="0" hangingPunct="0">
              <a:spcBef>
                <a:spcPct val="0"/>
              </a:spcBef>
              <a:spcAft>
                <a:spcPct val="0"/>
              </a:spcAft>
              <a:buFont typeface="Arial" pitchFamily="34" charset="0"/>
              <a:buChar char="•"/>
              <a:defRPr sz="2000" kern="1200">
                <a:solidFill>
                  <a:schemeClr val="tx1"/>
                </a:solidFill>
                <a:latin typeface="Arial" charset="0"/>
                <a:ea typeface="+mn-ea"/>
                <a:cs typeface="+mn-cs"/>
              </a:defRPr>
            </a:lvl9pPr>
          </a:lstStyle>
          <a:p>
            <a:fld id="{A19AFF4B-1993-42E6-9AF9-9AEAF698A461}" type="slidenum">
              <a:rPr lang="en-US" sz="2000" smtClean="0">
                <a:solidFill>
                  <a:srgbClr val="000000"/>
                </a:solidFill>
                <a:latin typeface="Arial Black" pitchFamily="34" charset="0"/>
              </a:rPr>
              <a:pPr/>
              <a:t>14</a:t>
            </a:fld>
            <a:endParaRPr lang="en-US" sz="2000" dirty="0" smtClean="0">
              <a:solidFill>
                <a:srgbClr val="000000"/>
              </a:solidFill>
              <a:latin typeface="Arial Black" pitchFamily="34" charset="0"/>
            </a:endParaRPr>
          </a:p>
        </p:txBody>
      </p:sp>
      <p:pic>
        <p:nvPicPr>
          <p:cNvPr id="2457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4338" y="566738"/>
            <a:ext cx="8315325" cy="5724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5314397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le 1"/>
          <p:cNvSpPr>
            <a:spLocks noGrp="1"/>
          </p:cNvSpPr>
          <p:nvPr>
            <p:ph type="title"/>
          </p:nvPr>
        </p:nvSpPr>
        <p:spPr>
          <a:xfrm>
            <a:off x="457200" y="457200"/>
            <a:ext cx="8229600" cy="1905000"/>
          </a:xfrm>
        </p:spPr>
        <p:txBody>
          <a:bodyPr/>
          <a:lstStyle/>
          <a:p>
            <a:r>
              <a:rPr lang="en-US" smtClean="0"/>
              <a:t>Chapter 3</a:t>
            </a:r>
            <a:br>
              <a:rPr lang="en-US" smtClean="0"/>
            </a:br>
            <a:r>
              <a:rPr lang="en-US" smtClean="0"/>
              <a:t>Data Description</a:t>
            </a:r>
          </a:p>
        </p:txBody>
      </p:sp>
      <p:sp>
        <p:nvSpPr>
          <p:cNvPr id="39939" name="Content Placeholder 2"/>
          <p:cNvSpPr>
            <a:spLocks noGrp="1"/>
          </p:cNvSpPr>
          <p:nvPr>
            <p:ph idx="1"/>
          </p:nvPr>
        </p:nvSpPr>
        <p:spPr>
          <a:xfrm>
            <a:off x="457200" y="3352800"/>
            <a:ext cx="8229600" cy="2514600"/>
          </a:xfrm>
        </p:spPr>
        <p:txBody>
          <a:bodyPr/>
          <a:lstStyle/>
          <a:p>
            <a:pPr>
              <a:buFont typeface="Wingdings" pitchFamily="2" charset="2"/>
              <a:buNone/>
            </a:pPr>
            <a:r>
              <a:rPr lang="en-US" sz="4400" u="sng" dirty="0" smtClean="0"/>
              <a:t>Section 3-1</a:t>
            </a:r>
          </a:p>
          <a:p>
            <a:pPr>
              <a:buFont typeface="Wingdings" pitchFamily="2" charset="2"/>
              <a:buNone/>
            </a:pPr>
            <a:r>
              <a:rPr lang="en-US" sz="3600" dirty="0" smtClean="0"/>
              <a:t>Example 3-3</a:t>
            </a:r>
          </a:p>
          <a:p>
            <a:pPr>
              <a:buFont typeface="Wingdings" pitchFamily="2" charset="2"/>
              <a:buNone/>
            </a:pPr>
            <a:r>
              <a:rPr lang="en-US" sz="3600" dirty="0" smtClean="0"/>
              <a:t>Page #113</a:t>
            </a:r>
          </a:p>
        </p:txBody>
      </p:sp>
      <p:sp>
        <p:nvSpPr>
          <p:cNvPr id="2" name="Footer Placeholder 1"/>
          <p:cNvSpPr>
            <a:spLocks noGrp="1"/>
          </p:cNvSpPr>
          <p:nvPr>
            <p:ph type="ftr" sz="quarter" idx="11"/>
          </p:nvPr>
        </p:nvSpPr>
        <p:spPr/>
        <p:txBody>
          <a:bodyPr/>
          <a:lstStyle/>
          <a:p>
            <a:pPr>
              <a:defRPr/>
            </a:pPr>
            <a:r>
              <a:rPr lang="en-US" smtClean="0">
                <a:solidFill>
                  <a:srgbClr val="000000"/>
                </a:solidFill>
              </a:rPr>
              <a:t>Semester II 2016/2017</a:t>
            </a:r>
            <a:endParaRPr lang="en-US">
              <a:solidFill>
                <a:srgbClr val="000000"/>
              </a:solidFill>
            </a:endParaRPr>
          </a:p>
        </p:txBody>
      </p:sp>
      <p:sp>
        <p:nvSpPr>
          <p:cNvPr id="3" name="Slide Number Placeholder 2"/>
          <p:cNvSpPr>
            <a:spLocks noGrp="1"/>
          </p:cNvSpPr>
          <p:nvPr>
            <p:ph type="sldNum" sz="quarter" idx="12"/>
          </p:nvPr>
        </p:nvSpPr>
        <p:spPr/>
        <p:txBody>
          <a:bodyPr/>
          <a:lstStyle/>
          <a:p>
            <a:fld id="{DCB23F9D-7E7B-4F79-99EA-2B54EFDA5161}" type="slidenum">
              <a:rPr lang="en-US" smtClean="0">
                <a:solidFill>
                  <a:prstClr val="black">
                    <a:tint val="75000"/>
                  </a:prstClr>
                </a:solidFill>
              </a:rPr>
              <a:pPr/>
              <a:t>15</a:t>
            </a:fld>
            <a:endParaRPr lang="en-US">
              <a:solidFill>
                <a:prstClr val="black">
                  <a:tint val="75000"/>
                </a:prstClr>
              </a:solidFill>
            </a:endParaRPr>
          </a:p>
        </p:txBody>
      </p:sp>
    </p:spTree>
    <p:extLst>
      <p:ext uri="{BB962C8B-B14F-4D97-AF65-F5344CB8AC3E}">
        <p14:creationId xmlns:p14="http://schemas.microsoft.com/office/powerpoint/2010/main" val="287423429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a:xfrm>
            <a:off x="457200" y="457200"/>
            <a:ext cx="8229600" cy="838200"/>
          </a:xfrm>
        </p:spPr>
        <p:txBody>
          <a:bodyPr/>
          <a:lstStyle/>
          <a:p>
            <a:pPr eaLnBrk="1" hangingPunct="1"/>
            <a:r>
              <a:rPr lang="en-US" sz="4000" smtClean="0"/>
              <a:t>Example 3-3: Miles Run</a:t>
            </a:r>
          </a:p>
        </p:txBody>
      </p:sp>
      <p:sp>
        <p:nvSpPr>
          <p:cNvPr id="3" name="Footer Placeholder 2"/>
          <p:cNvSpPr>
            <a:spLocks noGrp="1"/>
          </p:cNvSpPr>
          <p:nvPr>
            <p:ph type="ftr" sz="quarter" idx="11"/>
          </p:nvPr>
        </p:nvSpPr>
        <p:spPr/>
        <p:txBody>
          <a:bodyPr/>
          <a:lstStyle/>
          <a:p>
            <a:pPr>
              <a:defRPr/>
            </a:pPr>
            <a:r>
              <a:rPr lang="en-US" smtClean="0">
                <a:solidFill>
                  <a:srgbClr val="000000"/>
                </a:solidFill>
              </a:rPr>
              <a:t>Semester II 2016/2017</a:t>
            </a:r>
            <a:endParaRPr lang="en-US">
              <a:solidFill>
                <a:srgbClr val="000000"/>
              </a:solidFill>
            </a:endParaRPr>
          </a:p>
        </p:txBody>
      </p:sp>
      <p:sp>
        <p:nvSpPr>
          <p:cNvPr id="9" name="Rectangle 3"/>
          <p:cNvSpPr txBox="1">
            <a:spLocks noChangeArrowheads="1"/>
          </p:cNvSpPr>
          <p:nvPr/>
        </p:nvSpPr>
        <p:spPr bwMode="auto">
          <a:xfrm>
            <a:off x="533400" y="1295400"/>
            <a:ext cx="8077200" cy="990600"/>
          </a:xfrm>
          <a:prstGeom prst="rect">
            <a:avLst/>
          </a:prstGeom>
          <a:noFill/>
          <a:ln w="9525">
            <a:noFill/>
            <a:miter lim="800000"/>
            <a:headEnd/>
            <a:tailEnd/>
          </a:ln>
        </p:spPr>
        <p:txBody>
          <a:bodyPr/>
          <a:lstStyle/>
          <a:p>
            <a:pPr algn="just" fontAlgn="base">
              <a:lnSpc>
                <a:spcPct val="90000"/>
              </a:lnSpc>
              <a:spcBef>
                <a:spcPct val="0"/>
              </a:spcBef>
              <a:spcAft>
                <a:spcPct val="0"/>
              </a:spcAft>
              <a:defRPr/>
            </a:pPr>
            <a:r>
              <a:rPr lang="en-US" sz="2000" kern="0" dirty="0">
                <a:solidFill>
                  <a:srgbClr val="000000"/>
                </a:solidFill>
              </a:rPr>
              <a:t>Below is a frequency distribution of miles run per week.  Find the mean.</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2952" y="2122714"/>
            <a:ext cx="4901724" cy="3271345"/>
          </a:xfrm>
          <a:prstGeom prst="rect">
            <a:avLst/>
          </a:prstGeom>
        </p:spPr>
      </p:pic>
      <p:sp>
        <p:nvSpPr>
          <p:cNvPr id="4" name="Slide Number Placeholder 3"/>
          <p:cNvSpPr>
            <a:spLocks noGrp="1"/>
          </p:cNvSpPr>
          <p:nvPr>
            <p:ph type="sldNum" sz="quarter" idx="12"/>
          </p:nvPr>
        </p:nvSpPr>
        <p:spPr/>
        <p:txBody>
          <a:bodyPr/>
          <a:lstStyle/>
          <a:p>
            <a:fld id="{DCB23F9D-7E7B-4F79-99EA-2B54EFDA5161}" type="slidenum">
              <a:rPr lang="en-US" smtClean="0">
                <a:solidFill>
                  <a:prstClr val="black">
                    <a:tint val="75000"/>
                  </a:prstClr>
                </a:solidFill>
              </a:rPr>
              <a:pPr/>
              <a:t>16</a:t>
            </a:fld>
            <a:endParaRPr lang="en-US">
              <a:solidFill>
                <a:prstClr val="black">
                  <a:tint val="75000"/>
                </a:prstClr>
              </a:solidFill>
            </a:endParaRPr>
          </a:p>
        </p:txBody>
      </p:sp>
    </p:spTree>
    <p:extLst>
      <p:ext uri="{BB962C8B-B14F-4D97-AF65-F5344CB8AC3E}">
        <p14:creationId xmlns:p14="http://schemas.microsoft.com/office/powerpoint/2010/main" val="117043016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2"/>
          <p:cNvSpPr>
            <a:spLocks noGrp="1" noChangeArrowheads="1"/>
          </p:cNvSpPr>
          <p:nvPr>
            <p:ph type="title"/>
          </p:nvPr>
        </p:nvSpPr>
        <p:spPr>
          <a:xfrm>
            <a:off x="457200" y="457200"/>
            <a:ext cx="8229600" cy="838200"/>
          </a:xfrm>
        </p:spPr>
        <p:txBody>
          <a:bodyPr/>
          <a:lstStyle/>
          <a:p>
            <a:pPr eaLnBrk="1" hangingPunct="1"/>
            <a:r>
              <a:rPr lang="en-US" sz="4000" smtClean="0"/>
              <a:t>Example 3-3: Miles Run</a:t>
            </a:r>
          </a:p>
        </p:txBody>
      </p:sp>
      <p:sp>
        <p:nvSpPr>
          <p:cNvPr id="2" name="Footer Placeholder 1"/>
          <p:cNvSpPr>
            <a:spLocks noGrp="1"/>
          </p:cNvSpPr>
          <p:nvPr>
            <p:ph type="ftr" sz="quarter" idx="11"/>
          </p:nvPr>
        </p:nvSpPr>
        <p:spPr/>
        <p:txBody>
          <a:bodyPr/>
          <a:lstStyle/>
          <a:p>
            <a:pPr>
              <a:defRPr/>
            </a:pPr>
            <a:r>
              <a:rPr lang="en-US" smtClean="0">
                <a:solidFill>
                  <a:srgbClr val="000000"/>
                </a:solidFill>
              </a:rPr>
              <a:t>Semester II 2016/2017</a:t>
            </a:r>
            <a:endParaRPr lang="en-US">
              <a:solidFill>
                <a:srgbClr val="000000"/>
              </a:solidFill>
            </a:endParaRPr>
          </a:p>
        </p:txBody>
      </p:sp>
      <p:pic>
        <p:nvPicPr>
          <p:cNvPr id="2079" name="Picture 3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100" y="1447800"/>
            <a:ext cx="8305800" cy="48339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Slide Number Placeholder 2"/>
          <p:cNvSpPr>
            <a:spLocks noGrp="1"/>
          </p:cNvSpPr>
          <p:nvPr>
            <p:ph type="sldNum" sz="quarter" idx="12"/>
          </p:nvPr>
        </p:nvSpPr>
        <p:spPr/>
        <p:txBody>
          <a:bodyPr/>
          <a:lstStyle/>
          <a:p>
            <a:fld id="{DCB23F9D-7E7B-4F79-99EA-2B54EFDA5161}" type="slidenum">
              <a:rPr lang="en-US" smtClean="0">
                <a:solidFill>
                  <a:prstClr val="black">
                    <a:tint val="75000"/>
                  </a:prstClr>
                </a:solidFill>
              </a:rPr>
              <a:pPr/>
              <a:t>17</a:t>
            </a:fld>
            <a:endParaRPr lang="en-US">
              <a:solidFill>
                <a:prstClr val="black">
                  <a:tint val="75000"/>
                </a:prstClr>
              </a:solidFill>
            </a:endParaRPr>
          </a:p>
        </p:txBody>
      </p:sp>
    </p:spTree>
    <p:extLst>
      <p:ext uri="{BB962C8B-B14F-4D97-AF65-F5344CB8AC3E}">
        <p14:creationId xmlns:p14="http://schemas.microsoft.com/office/powerpoint/2010/main" val="352902694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2"/>
          <p:cNvSpPr>
            <a:spLocks noGrp="1" noChangeArrowheads="1"/>
          </p:cNvSpPr>
          <p:nvPr>
            <p:ph type="title"/>
          </p:nvPr>
        </p:nvSpPr>
        <p:spPr>
          <a:xfrm>
            <a:off x="457200" y="152400"/>
            <a:ext cx="8229600" cy="838200"/>
          </a:xfrm>
        </p:spPr>
        <p:txBody>
          <a:bodyPr/>
          <a:lstStyle/>
          <a:p>
            <a:pPr eaLnBrk="1" hangingPunct="1"/>
            <a:r>
              <a:rPr lang="en-US" sz="4000" dirty="0" smtClean="0"/>
              <a:t>Example 3-3: Miles Run</a:t>
            </a:r>
          </a:p>
        </p:txBody>
      </p:sp>
      <p:sp>
        <p:nvSpPr>
          <p:cNvPr id="2" name="Footer Placeholder 1"/>
          <p:cNvSpPr>
            <a:spLocks noGrp="1"/>
          </p:cNvSpPr>
          <p:nvPr>
            <p:ph type="ftr" sz="quarter" idx="11"/>
          </p:nvPr>
        </p:nvSpPr>
        <p:spPr/>
        <p:txBody>
          <a:bodyPr/>
          <a:lstStyle/>
          <a:p>
            <a:pPr>
              <a:defRPr/>
            </a:pPr>
            <a:r>
              <a:rPr lang="en-US" smtClean="0">
                <a:solidFill>
                  <a:srgbClr val="000000"/>
                </a:solidFill>
              </a:rPr>
              <a:t>Semester II 2016/2017</a:t>
            </a:r>
            <a:endParaRPr lang="en-US">
              <a:solidFill>
                <a:srgbClr val="000000"/>
              </a:solidFill>
            </a:endParaRPr>
          </a:p>
        </p:txBody>
      </p:sp>
      <p:pic>
        <p:nvPicPr>
          <p:cNvPr id="2560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0072" y="914400"/>
            <a:ext cx="7359212" cy="1295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Slide Number Placeholder 2"/>
          <p:cNvSpPr>
            <a:spLocks noGrp="1"/>
          </p:cNvSpPr>
          <p:nvPr>
            <p:ph type="sldNum" sz="quarter" idx="12"/>
          </p:nvPr>
        </p:nvSpPr>
        <p:spPr/>
        <p:txBody>
          <a:bodyPr/>
          <a:lstStyle/>
          <a:p>
            <a:fld id="{DCB23F9D-7E7B-4F79-99EA-2B54EFDA5161}" type="slidenum">
              <a:rPr lang="en-US" smtClean="0">
                <a:solidFill>
                  <a:prstClr val="black">
                    <a:tint val="75000"/>
                  </a:prstClr>
                </a:solidFill>
              </a:rPr>
              <a:pPr/>
              <a:t>18</a:t>
            </a:fld>
            <a:endParaRPr lang="en-US">
              <a:solidFill>
                <a:prstClr val="black">
                  <a:tint val="75000"/>
                </a:prstClr>
              </a:solidFill>
            </a:endParaRPr>
          </a:p>
        </p:txBody>
      </p:sp>
      <p:pic>
        <p:nvPicPr>
          <p:cNvPr id="6"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0073" y="2362200"/>
            <a:ext cx="7359212" cy="4248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9588966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2"/>
          <p:cNvSpPr>
            <a:spLocks noGrp="1" noChangeArrowheads="1"/>
          </p:cNvSpPr>
          <p:nvPr>
            <p:ph type="title"/>
          </p:nvPr>
        </p:nvSpPr>
        <p:spPr>
          <a:xfrm>
            <a:off x="457200" y="457200"/>
            <a:ext cx="8229600" cy="838200"/>
          </a:xfrm>
        </p:spPr>
        <p:txBody>
          <a:bodyPr/>
          <a:lstStyle/>
          <a:p>
            <a:pPr eaLnBrk="1" hangingPunct="1"/>
            <a:r>
              <a:rPr lang="en-US" sz="4000" smtClean="0"/>
              <a:t>Example 3-3: Miles Run</a:t>
            </a:r>
          </a:p>
        </p:txBody>
      </p:sp>
      <p:sp>
        <p:nvSpPr>
          <p:cNvPr id="2" name="Footer Placeholder 1"/>
          <p:cNvSpPr>
            <a:spLocks noGrp="1"/>
          </p:cNvSpPr>
          <p:nvPr>
            <p:ph type="ftr" sz="quarter" idx="11"/>
          </p:nvPr>
        </p:nvSpPr>
        <p:spPr/>
        <p:txBody>
          <a:bodyPr/>
          <a:lstStyle/>
          <a:p>
            <a:pPr>
              <a:defRPr/>
            </a:pPr>
            <a:r>
              <a:rPr lang="en-US" smtClean="0">
                <a:solidFill>
                  <a:srgbClr val="000000"/>
                </a:solidFill>
              </a:rPr>
              <a:t>Semester II 2016/2017</a:t>
            </a:r>
            <a:endParaRPr lang="en-US">
              <a:solidFill>
                <a:srgbClr val="000000"/>
              </a:solidFill>
            </a:endParaRPr>
          </a:p>
        </p:txBody>
      </p:sp>
      <p:pic>
        <p:nvPicPr>
          <p:cNvPr id="266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599" y="1524000"/>
            <a:ext cx="6553200" cy="19383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Slide Number Placeholder 2"/>
          <p:cNvSpPr>
            <a:spLocks noGrp="1"/>
          </p:cNvSpPr>
          <p:nvPr>
            <p:ph type="sldNum" sz="quarter" idx="12"/>
          </p:nvPr>
        </p:nvSpPr>
        <p:spPr/>
        <p:txBody>
          <a:bodyPr/>
          <a:lstStyle/>
          <a:p>
            <a:fld id="{DCB23F9D-7E7B-4F79-99EA-2B54EFDA5161}" type="slidenum">
              <a:rPr lang="en-US" smtClean="0">
                <a:solidFill>
                  <a:prstClr val="black">
                    <a:tint val="75000"/>
                  </a:prstClr>
                </a:solidFill>
              </a:rPr>
              <a:pPr/>
              <a:t>19</a:t>
            </a:fld>
            <a:endParaRPr lang="en-US">
              <a:solidFill>
                <a:prstClr val="black">
                  <a:tint val="75000"/>
                </a:prstClr>
              </a:solidFill>
            </a:endParaRPr>
          </a:p>
        </p:txBody>
      </p:sp>
    </p:spTree>
    <p:extLst>
      <p:ext uri="{BB962C8B-B14F-4D97-AF65-F5344CB8AC3E}">
        <p14:creationId xmlns:p14="http://schemas.microsoft.com/office/powerpoint/2010/main" val="261472519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99" y="381000"/>
            <a:ext cx="6347714" cy="1320800"/>
          </a:xfrm>
        </p:spPr>
        <p:txBody>
          <a:bodyPr>
            <a:normAutofit/>
          </a:bodyPr>
          <a:lstStyle/>
          <a:p>
            <a:r>
              <a:rPr lang="en-US" sz="4800" b="1" dirty="0" err="1" smtClean="0">
                <a:effectLst>
                  <a:outerShdw blurRad="38100" dist="38100" dir="2700000" algn="tl">
                    <a:srgbClr val="000000">
                      <a:alpha val="43137"/>
                    </a:srgbClr>
                  </a:outerShdw>
                </a:effectLst>
                <a:latin typeface="Garamond" panose="02020404030301010803" pitchFamily="18" charset="0"/>
              </a:rPr>
              <a:t>Du’a</a:t>
            </a:r>
            <a:r>
              <a:rPr lang="en-US" sz="4800" b="1" dirty="0" smtClean="0">
                <a:effectLst>
                  <a:outerShdw blurRad="38100" dist="38100" dir="2700000" algn="tl">
                    <a:srgbClr val="000000">
                      <a:alpha val="43137"/>
                    </a:srgbClr>
                  </a:outerShdw>
                </a:effectLst>
                <a:latin typeface="Garamond" panose="02020404030301010803" pitchFamily="18" charset="0"/>
              </a:rPr>
              <a:t> for Study</a:t>
            </a:r>
            <a:endParaRPr lang="en-US" sz="4800" b="1" dirty="0">
              <a:effectLst>
                <a:outerShdw blurRad="38100" dist="38100" dir="2700000" algn="tl">
                  <a:srgbClr val="000000">
                    <a:alpha val="43137"/>
                  </a:srgbClr>
                </a:outerShdw>
              </a:effectLst>
              <a:latin typeface="Garamond" panose="02020404030301010803" pitchFamily="18" charset="0"/>
            </a:endParaRPr>
          </a:p>
        </p:txBody>
      </p:sp>
      <p:sp>
        <p:nvSpPr>
          <p:cNvPr id="5" name="Footer Placeholder 4"/>
          <p:cNvSpPr>
            <a:spLocks noGrp="1"/>
          </p:cNvSpPr>
          <p:nvPr>
            <p:ph type="ftr" sz="quarter" idx="11"/>
          </p:nvPr>
        </p:nvSpPr>
        <p:spPr/>
        <p:txBody>
          <a:bodyPr/>
          <a:lstStyle/>
          <a:p>
            <a:r>
              <a:rPr lang="en-US" smtClean="0">
                <a:solidFill>
                  <a:prstClr val="black">
                    <a:tint val="75000"/>
                  </a:prstClr>
                </a:solidFill>
              </a:rPr>
              <a:t>Semester II 2016/2017</a:t>
            </a:r>
            <a:endParaRPr lang="en-US">
              <a:solidFill>
                <a:prstClr val="black">
                  <a:tint val="75000"/>
                </a:prstClr>
              </a:solidFill>
            </a:endParaRPr>
          </a:p>
        </p:txBody>
      </p:sp>
      <p:pic>
        <p:nvPicPr>
          <p:cNvPr id="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1371600"/>
            <a:ext cx="7772400" cy="5029200"/>
          </a:xfrm>
          <a:prstGeom prst="rect">
            <a:avLst/>
          </a:prstGeom>
          <a:solidFill>
            <a:schemeClr val="accent6"/>
          </a:solidFill>
          <a:ln w="76200">
            <a:solidFill>
              <a:schemeClr val="tx1"/>
            </a:solidFill>
          </a:ln>
          <a:effectLst>
            <a:glow rad="63500">
              <a:schemeClr val="accent3">
                <a:satMod val="175000"/>
                <a:alpha val="40000"/>
              </a:schemeClr>
            </a:glow>
            <a:outerShdw blurRad="381000" dist="101600" dir="5400000" algn="ctr" rotWithShape="0">
              <a:schemeClr val="tx1"/>
            </a:outerShdw>
          </a:effectLst>
          <a:extLst/>
        </p:spPr>
      </p:pic>
      <p:sp>
        <p:nvSpPr>
          <p:cNvPr id="4" name="Slide Number Placeholder 3"/>
          <p:cNvSpPr>
            <a:spLocks noGrp="1"/>
          </p:cNvSpPr>
          <p:nvPr>
            <p:ph type="sldNum" sz="quarter" idx="12"/>
          </p:nvPr>
        </p:nvSpPr>
        <p:spPr/>
        <p:txBody>
          <a:bodyPr/>
          <a:lstStyle/>
          <a:p>
            <a:fld id="{DCB23F9D-7E7B-4F79-99EA-2B54EFDA5161}" type="slidenum">
              <a:rPr lang="en-US" smtClean="0">
                <a:solidFill>
                  <a:prstClr val="black">
                    <a:tint val="75000"/>
                  </a:prstClr>
                </a:solidFill>
              </a:rPr>
              <a:pPr/>
              <a:t>2</a:t>
            </a:fld>
            <a:endParaRPr lang="en-US">
              <a:solidFill>
                <a:prstClr val="black">
                  <a:tint val="75000"/>
                </a:prstClr>
              </a:solidFill>
            </a:endParaRPr>
          </a:p>
        </p:txBody>
      </p:sp>
    </p:spTree>
    <p:extLst>
      <p:ext uri="{BB962C8B-B14F-4D97-AF65-F5344CB8AC3E}">
        <p14:creationId xmlns:p14="http://schemas.microsoft.com/office/powerpoint/2010/main" val="263238321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a:xfrm>
            <a:off x="457200" y="381000"/>
            <a:ext cx="8229600" cy="914400"/>
          </a:xfrm>
        </p:spPr>
        <p:txBody>
          <a:bodyPr>
            <a:normAutofit fontScale="90000"/>
          </a:bodyPr>
          <a:lstStyle/>
          <a:p>
            <a:r>
              <a:rPr lang="en-US" sz="4000" dirty="0"/>
              <a:t>3-1</a:t>
            </a:r>
            <a:r>
              <a:rPr lang="en-US" sz="4000" dirty="0" smtClean="0"/>
              <a:t> </a:t>
            </a:r>
            <a:r>
              <a:rPr lang="en-US" sz="4000" dirty="0"/>
              <a:t>Measures </a:t>
            </a:r>
            <a:r>
              <a:rPr lang="en-US" sz="4000" dirty="0" smtClean="0"/>
              <a:t>of Central Tendency:</a:t>
            </a:r>
            <a:r>
              <a:rPr lang="en-US" sz="4000" b="1" dirty="0" smtClean="0">
                <a:solidFill>
                  <a:srgbClr val="FF0000"/>
                </a:solidFill>
              </a:rPr>
              <a:t> </a:t>
            </a:r>
            <a:br>
              <a:rPr lang="en-US" sz="4000" b="1" dirty="0" smtClean="0">
                <a:solidFill>
                  <a:srgbClr val="FF0000"/>
                </a:solidFill>
              </a:rPr>
            </a:br>
            <a:r>
              <a:rPr lang="en-US" sz="4000" b="1" dirty="0" smtClean="0">
                <a:solidFill>
                  <a:srgbClr val="FF0000"/>
                </a:solidFill>
              </a:rPr>
              <a:t>2. Median</a:t>
            </a:r>
          </a:p>
        </p:txBody>
      </p:sp>
      <p:sp>
        <p:nvSpPr>
          <p:cNvPr id="12291" name="Rectangle 3"/>
          <p:cNvSpPr>
            <a:spLocks noGrp="1" noChangeArrowheads="1"/>
          </p:cNvSpPr>
          <p:nvPr>
            <p:ph idx="1"/>
          </p:nvPr>
        </p:nvSpPr>
        <p:spPr>
          <a:xfrm>
            <a:off x="457200" y="1981200"/>
            <a:ext cx="8077200" cy="4191000"/>
          </a:xfrm>
        </p:spPr>
        <p:txBody>
          <a:bodyPr/>
          <a:lstStyle/>
          <a:p>
            <a:pPr marL="0" indent="0" algn="just" eaLnBrk="1" hangingPunct="1">
              <a:spcBef>
                <a:spcPct val="50000"/>
              </a:spcBef>
              <a:buNone/>
              <a:defRPr/>
            </a:pPr>
            <a:r>
              <a:rPr lang="en-US" dirty="0" smtClean="0"/>
              <a:t>The</a:t>
            </a:r>
            <a:r>
              <a:rPr lang="en-US" b="1" dirty="0" smtClean="0">
                <a:solidFill>
                  <a:srgbClr val="000099"/>
                </a:solidFill>
                <a:effectLst>
                  <a:outerShdw blurRad="38100" dist="38100" dir="2700000" algn="tl">
                    <a:srgbClr val="C0C0C0"/>
                  </a:outerShdw>
                </a:effectLst>
              </a:rPr>
              <a:t> </a:t>
            </a:r>
            <a:r>
              <a:rPr lang="en-US" b="1" dirty="0" smtClean="0">
                <a:solidFill>
                  <a:srgbClr val="FF0000"/>
                </a:solidFill>
              </a:rPr>
              <a:t>median</a:t>
            </a:r>
            <a:r>
              <a:rPr lang="en-US" b="1" dirty="0" smtClean="0">
                <a:solidFill>
                  <a:srgbClr val="000099"/>
                </a:solidFill>
                <a:effectLst>
                  <a:outerShdw blurRad="38100" dist="38100" dir="2700000" algn="tl">
                    <a:srgbClr val="C0C0C0"/>
                  </a:outerShdw>
                </a:effectLst>
              </a:rPr>
              <a:t> </a:t>
            </a:r>
            <a:r>
              <a:rPr lang="en-US" dirty="0" smtClean="0"/>
              <a:t>is the midpoint of the data array.  </a:t>
            </a:r>
          </a:p>
          <a:p>
            <a:pPr marL="0" indent="0" algn="just" eaLnBrk="1" hangingPunct="1">
              <a:spcBef>
                <a:spcPct val="50000"/>
              </a:spcBef>
              <a:buNone/>
              <a:defRPr/>
            </a:pPr>
            <a:r>
              <a:rPr lang="en-US" dirty="0" smtClean="0"/>
              <a:t>The symbol for the median is </a:t>
            </a:r>
            <a:r>
              <a:rPr lang="en-US" b="1" dirty="0" smtClean="0">
                <a:solidFill>
                  <a:srgbClr val="FF0000"/>
                </a:solidFill>
              </a:rPr>
              <a:t>MD</a:t>
            </a:r>
            <a:r>
              <a:rPr lang="en-US" dirty="0" smtClean="0"/>
              <a:t>.</a:t>
            </a:r>
          </a:p>
        </p:txBody>
      </p:sp>
      <p:sp>
        <p:nvSpPr>
          <p:cNvPr id="2" name="Footer Placeholder 1"/>
          <p:cNvSpPr>
            <a:spLocks noGrp="1"/>
          </p:cNvSpPr>
          <p:nvPr>
            <p:ph type="ftr" sz="quarter" idx="11"/>
          </p:nvPr>
        </p:nvSpPr>
        <p:spPr/>
        <p:txBody>
          <a:bodyPr/>
          <a:lstStyle/>
          <a:p>
            <a:pPr>
              <a:defRPr/>
            </a:pPr>
            <a:r>
              <a:rPr lang="en-US" smtClean="0">
                <a:solidFill>
                  <a:srgbClr val="000000"/>
                </a:solidFill>
              </a:rPr>
              <a:t>Semester II 2016/2017</a:t>
            </a:r>
            <a:endParaRPr lang="en-US">
              <a:solidFill>
                <a:srgbClr val="000000"/>
              </a:solidFill>
            </a:endParaRPr>
          </a:p>
        </p:txBody>
      </p:sp>
      <p:sp>
        <p:nvSpPr>
          <p:cNvPr id="3" name="Slide Number Placeholder 2"/>
          <p:cNvSpPr>
            <a:spLocks noGrp="1"/>
          </p:cNvSpPr>
          <p:nvPr>
            <p:ph type="sldNum" sz="quarter" idx="12"/>
          </p:nvPr>
        </p:nvSpPr>
        <p:spPr/>
        <p:txBody>
          <a:bodyPr/>
          <a:lstStyle/>
          <a:p>
            <a:fld id="{DCB23F9D-7E7B-4F79-99EA-2B54EFDA5161}" type="slidenum">
              <a:rPr lang="en-US" smtClean="0">
                <a:solidFill>
                  <a:prstClr val="black">
                    <a:tint val="75000"/>
                  </a:prstClr>
                </a:solidFill>
              </a:rPr>
              <a:pPr/>
              <a:t>20</a:t>
            </a:fld>
            <a:endParaRPr lang="en-US">
              <a:solidFill>
                <a:prstClr val="black">
                  <a:tint val="75000"/>
                </a:prstClr>
              </a:solidFill>
            </a:endParaRPr>
          </a:p>
        </p:txBody>
      </p:sp>
    </p:spTree>
    <p:extLst>
      <p:ext uri="{BB962C8B-B14F-4D97-AF65-F5344CB8AC3E}">
        <p14:creationId xmlns:p14="http://schemas.microsoft.com/office/powerpoint/2010/main" val="212378778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p:cNvSpPr>
            <a:spLocks noGrp="1"/>
          </p:cNvSpPr>
          <p:nvPr>
            <p:ph type="body" sz="quarter" idx="10"/>
          </p:nvPr>
        </p:nvSpPr>
        <p:spPr>
          <a:xfrm>
            <a:off x="685800" y="498412"/>
            <a:ext cx="3429000" cy="990600"/>
          </a:xfrm>
        </p:spPr>
        <p:txBody>
          <a:bodyPr>
            <a:normAutofit fontScale="55000" lnSpcReduction="20000"/>
          </a:bodyPr>
          <a:lstStyle/>
          <a:p>
            <a:r>
              <a:rPr lang="en-US" dirty="0" smtClean="0"/>
              <a:t>Finding the median</a:t>
            </a:r>
            <a:endParaRPr lang="en-US" dirty="0"/>
          </a:p>
        </p:txBody>
      </p:sp>
      <p:sp>
        <p:nvSpPr>
          <p:cNvPr id="13" name="Text Placeholder 12"/>
          <p:cNvSpPr>
            <a:spLocks noGrp="1"/>
          </p:cNvSpPr>
          <p:nvPr>
            <p:ph type="body" sz="quarter" idx="11"/>
          </p:nvPr>
        </p:nvSpPr>
        <p:spPr>
          <a:xfrm>
            <a:off x="1143000" y="6553200"/>
            <a:ext cx="5943600" cy="457200"/>
          </a:xfrm>
        </p:spPr>
        <p:txBody>
          <a:bodyPr/>
          <a:lstStyle/>
          <a:p>
            <a:r>
              <a:rPr lang="en-US" sz="1200" dirty="0" err="1" smtClean="0"/>
              <a:t>Bluman</a:t>
            </a:r>
            <a:r>
              <a:rPr lang="en-US" sz="1200" dirty="0" smtClean="0"/>
              <a:t> chapter 3</a:t>
            </a:r>
          </a:p>
          <a:p>
            <a:endParaRPr lang="en-US" dirty="0"/>
          </a:p>
        </p:txBody>
      </p:sp>
      <p:sp>
        <p:nvSpPr>
          <p:cNvPr id="2" name="Footer Placeholder 1"/>
          <p:cNvSpPr>
            <a:spLocks noGrp="1"/>
          </p:cNvSpPr>
          <p:nvPr>
            <p:ph type="ftr" sz="quarter" idx="3"/>
          </p:nvPr>
        </p:nvSpPr>
        <p:spPr/>
        <p:txBody>
          <a:bodyPr/>
          <a:lstStyle/>
          <a:p>
            <a:pPr>
              <a:defRPr/>
            </a:pPr>
            <a:r>
              <a:rPr lang="en-US" smtClean="0">
                <a:solidFill>
                  <a:prstClr val="black">
                    <a:tint val="75000"/>
                  </a:prstClr>
                </a:solidFill>
              </a:rPr>
              <a:t>Semester II 2016/2017</a:t>
            </a:r>
            <a:endParaRPr lang="en-US" dirty="0">
              <a:solidFill>
                <a:prstClr val="black">
                  <a:tint val="75000"/>
                </a:prstClr>
              </a:solidFill>
            </a:endParaRPr>
          </a:p>
        </p:txBody>
      </p:sp>
      <p:sp>
        <p:nvSpPr>
          <p:cNvPr id="14" name="TextBox 13"/>
          <p:cNvSpPr txBox="1"/>
          <p:nvPr/>
        </p:nvSpPr>
        <p:spPr>
          <a:xfrm>
            <a:off x="228600" y="1684449"/>
            <a:ext cx="8077200" cy="2554545"/>
          </a:xfrm>
          <a:prstGeom prst="rect">
            <a:avLst/>
          </a:prstGeom>
          <a:noFill/>
        </p:spPr>
        <p:txBody>
          <a:bodyPr wrap="square" rtlCol="0">
            <a:spAutoFit/>
          </a:bodyPr>
          <a:lstStyle/>
          <a:p>
            <a:pPr algn="just"/>
            <a:r>
              <a:rPr lang="en-US" sz="2000" b="1" dirty="0" smtClean="0"/>
              <a:t>Step 1 </a:t>
            </a:r>
            <a:r>
              <a:rPr lang="en-US" sz="2000" dirty="0" smtClean="0"/>
              <a:t>Arrange the data values in ascending order.</a:t>
            </a:r>
          </a:p>
          <a:p>
            <a:pPr algn="just"/>
            <a:endParaRPr lang="en-US" sz="2000" dirty="0"/>
          </a:p>
          <a:p>
            <a:pPr algn="just"/>
            <a:r>
              <a:rPr lang="en-US" sz="2000" b="1" dirty="0" smtClean="0"/>
              <a:t>Step 2 </a:t>
            </a:r>
            <a:r>
              <a:rPr lang="en-US" sz="2000" dirty="0" smtClean="0"/>
              <a:t>determine the number of values in the data set. </a:t>
            </a:r>
          </a:p>
          <a:p>
            <a:pPr algn="just"/>
            <a:endParaRPr lang="en-US" sz="2000" dirty="0"/>
          </a:p>
          <a:p>
            <a:pPr algn="just"/>
            <a:r>
              <a:rPr lang="en-US" sz="2000" b="1" dirty="0" smtClean="0"/>
              <a:t>Step 3 </a:t>
            </a:r>
          </a:p>
          <a:p>
            <a:pPr marL="457200" indent="-457200" algn="just">
              <a:buAutoNum type="alphaLcPeriod"/>
            </a:pPr>
            <a:r>
              <a:rPr lang="en-US" sz="2000" dirty="0" smtClean="0"/>
              <a:t>If </a:t>
            </a:r>
            <a:r>
              <a:rPr lang="en-US" sz="2000" i="1" dirty="0" smtClean="0"/>
              <a:t>n</a:t>
            </a:r>
            <a:r>
              <a:rPr lang="en-US" sz="2000" dirty="0" smtClean="0"/>
              <a:t> is odd, select the middle data value as the median.</a:t>
            </a:r>
          </a:p>
          <a:p>
            <a:pPr marL="457200" indent="-457200" algn="just">
              <a:buAutoNum type="alphaLcPeriod"/>
            </a:pPr>
            <a:r>
              <a:rPr lang="en-US" sz="2000" dirty="0" smtClean="0"/>
              <a:t>If </a:t>
            </a:r>
            <a:r>
              <a:rPr lang="en-US" sz="2000" i="1" dirty="0" smtClean="0"/>
              <a:t>n</a:t>
            </a:r>
            <a:r>
              <a:rPr lang="en-US" sz="2000" dirty="0" smtClean="0"/>
              <a:t> is even, find the mean of the two middle values. That is, add them and divide the sum by 2.</a:t>
            </a:r>
            <a:endParaRPr lang="en-US" sz="2000" dirty="0"/>
          </a:p>
        </p:txBody>
      </p:sp>
      <p:sp>
        <p:nvSpPr>
          <p:cNvPr id="7" name="Slide Number Placeholder 4"/>
          <p:cNvSpPr txBox="1">
            <a:spLocks/>
          </p:cNvSpPr>
          <p:nvPr/>
        </p:nvSpPr>
        <p:spPr>
          <a:xfrm>
            <a:off x="6553200" y="6400800"/>
            <a:ext cx="21336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lstStyle>
            <a:lvl1pPr marL="342900" indent="-342900" algn="l" defTabSz="914400" rtl="0" eaLnBrk="1" latinLnBrk="0" hangingPunct="1">
              <a:spcBef>
                <a:spcPct val="20000"/>
              </a:spcBef>
              <a:buFont typeface="Arial" pitchFamily="34" charset="0"/>
              <a:buNone/>
              <a:defRPr sz="3200" b="0" kern="1200" baseline="0">
                <a:solidFill>
                  <a:schemeClr val="tx1"/>
                </a:solidFill>
                <a:latin typeface="Arial"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Arial" charset="0"/>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Arial" charset="0"/>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Arial" charset="0"/>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Arial" charset="0"/>
                <a:ea typeface="+mn-ea"/>
                <a:cs typeface="+mn-cs"/>
              </a:defRPr>
            </a:lvl5pPr>
            <a:lvl6pPr marL="2514600" indent="-228600" algn="l" defTabSz="914400" rtl="0" eaLnBrk="0" fontAlgn="base" latinLnBrk="0" hangingPunct="0">
              <a:spcBef>
                <a:spcPct val="0"/>
              </a:spcBef>
              <a:spcAft>
                <a:spcPct val="0"/>
              </a:spcAft>
              <a:buFont typeface="Arial" pitchFamily="34" charset="0"/>
              <a:buChar char="•"/>
              <a:defRPr sz="2000" kern="1200">
                <a:solidFill>
                  <a:schemeClr val="tx1"/>
                </a:solidFill>
                <a:latin typeface="Arial" charset="0"/>
                <a:ea typeface="+mn-ea"/>
                <a:cs typeface="+mn-cs"/>
              </a:defRPr>
            </a:lvl6pPr>
            <a:lvl7pPr marL="2971800" indent="-228600" algn="l" defTabSz="914400" rtl="0" eaLnBrk="0" fontAlgn="base" latinLnBrk="0" hangingPunct="0">
              <a:spcBef>
                <a:spcPct val="0"/>
              </a:spcBef>
              <a:spcAft>
                <a:spcPct val="0"/>
              </a:spcAft>
              <a:buFont typeface="Arial" pitchFamily="34" charset="0"/>
              <a:buChar char="•"/>
              <a:defRPr sz="2000" kern="1200">
                <a:solidFill>
                  <a:schemeClr val="tx1"/>
                </a:solidFill>
                <a:latin typeface="Arial" charset="0"/>
                <a:ea typeface="+mn-ea"/>
                <a:cs typeface="+mn-cs"/>
              </a:defRPr>
            </a:lvl7pPr>
            <a:lvl8pPr marL="3429000" indent="-228600" algn="l" defTabSz="914400" rtl="0" eaLnBrk="0" fontAlgn="base" latinLnBrk="0" hangingPunct="0">
              <a:spcBef>
                <a:spcPct val="0"/>
              </a:spcBef>
              <a:spcAft>
                <a:spcPct val="0"/>
              </a:spcAft>
              <a:buFont typeface="Arial" pitchFamily="34" charset="0"/>
              <a:buChar char="•"/>
              <a:defRPr sz="2000" kern="1200">
                <a:solidFill>
                  <a:schemeClr val="tx1"/>
                </a:solidFill>
                <a:latin typeface="Arial" charset="0"/>
                <a:ea typeface="+mn-ea"/>
                <a:cs typeface="+mn-cs"/>
              </a:defRPr>
            </a:lvl8pPr>
            <a:lvl9pPr marL="3886200" indent="-228600" algn="l" defTabSz="914400" rtl="0" eaLnBrk="0" fontAlgn="base" latinLnBrk="0" hangingPunct="0">
              <a:spcBef>
                <a:spcPct val="0"/>
              </a:spcBef>
              <a:spcAft>
                <a:spcPct val="0"/>
              </a:spcAft>
              <a:buFont typeface="Arial" pitchFamily="34" charset="0"/>
              <a:buChar char="•"/>
              <a:defRPr sz="2000" kern="1200">
                <a:solidFill>
                  <a:schemeClr val="tx1"/>
                </a:solidFill>
                <a:latin typeface="Arial" charset="0"/>
                <a:ea typeface="+mn-ea"/>
                <a:cs typeface="+mn-cs"/>
              </a:defRPr>
            </a:lvl9pPr>
          </a:lstStyle>
          <a:p>
            <a:fld id="{A19AFF4B-1993-42E6-9AF9-9AEAF698A461}" type="slidenum">
              <a:rPr lang="en-US" sz="2000" smtClean="0">
                <a:solidFill>
                  <a:srgbClr val="000000"/>
                </a:solidFill>
                <a:latin typeface="Arial Black" pitchFamily="34" charset="0"/>
              </a:rPr>
              <a:pPr/>
              <a:t>21</a:t>
            </a:fld>
            <a:endParaRPr lang="en-US" sz="2000" dirty="0" smtClean="0">
              <a:solidFill>
                <a:srgbClr val="000000"/>
              </a:solidFill>
              <a:latin typeface="Arial Black" pitchFamily="34" charset="0"/>
            </a:endParaRPr>
          </a:p>
        </p:txBody>
      </p:sp>
    </p:spTree>
    <p:extLst>
      <p:ext uri="{BB962C8B-B14F-4D97-AF65-F5344CB8AC3E}">
        <p14:creationId xmlns:p14="http://schemas.microsoft.com/office/powerpoint/2010/main" val="398680202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1"/>
          <p:cNvSpPr>
            <a:spLocks noGrp="1"/>
          </p:cNvSpPr>
          <p:nvPr>
            <p:ph type="title"/>
          </p:nvPr>
        </p:nvSpPr>
        <p:spPr>
          <a:xfrm>
            <a:off x="457200" y="457200"/>
            <a:ext cx="8229600" cy="1905000"/>
          </a:xfrm>
        </p:spPr>
        <p:txBody>
          <a:bodyPr/>
          <a:lstStyle/>
          <a:p>
            <a:r>
              <a:rPr lang="en-US" smtClean="0"/>
              <a:t>Chapter 3</a:t>
            </a:r>
            <a:br>
              <a:rPr lang="en-US" smtClean="0"/>
            </a:br>
            <a:r>
              <a:rPr lang="en-US" smtClean="0"/>
              <a:t>Data Description</a:t>
            </a:r>
          </a:p>
        </p:txBody>
      </p:sp>
      <p:sp>
        <p:nvSpPr>
          <p:cNvPr id="43011" name="Content Placeholder 2"/>
          <p:cNvSpPr>
            <a:spLocks noGrp="1"/>
          </p:cNvSpPr>
          <p:nvPr>
            <p:ph idx="1"/>
          </p:nvPr>
        </p:nvSpPr>
        <p:spPr>
          <a:xfrm>
            <a:off x="457200" y="3352800"/>
            <a:ext cx="8229600" cy="2514600"/>
          </a:xfrm>
        </p:spPr>
        <p:txBody>
          <a:bodyPr/>
          <a:lstStyle/>
          <a:p>
            <a:pPr>
              <a:buFont typeface="Wingdings" pitchFamily="2" charset="2"/>
              <a:buNone/>
            </a:pPr>
            <a:r>
              <a:rPr lang="en-US" sz="4400" u="sng" dirty="0" smtClean="0"/>
              <a:t>Section 3-1</a:t>
            </a:r>
          </a:p>
          <a:p>
            <a:pPr>
              <a:buFont typeface="Wingdings" pitchFamily="2" charset="2"/>
              <a:buNone/>
            </a:pPr>
            <a:r>
              <a:rPr lang="en-US" sz="3600" dirty="0" smtClean="0"/>
              <a:t>Example 3-4, 3-5</a:t>
            </a:r>
          </a:p>
          <a:p>
            <a:pPr>
              <a:buFont typeface="Wingdings" pitchFamily="2" charset="2"/>
              <a:buNone/>
            </a:pPr>
            <a:r>
              <a:rPr lang="en-US" sz="3600" dirty="0" smtClean="0"/>
              <a:t>Page #115</a:t>
            </a:r>
          </a:p>
        </p:txBody>
      </p:sp>
      <p:sp>
        <p:nvSpPr>
          <p:cNvPr id="2" name="Footer Placeholder 1"/>
          <p:cNvSpPr>
            <a:spLocks noGrp="1"/>
          </p:cNvSpPr>
          <p:nvPr>
            <p:ph type="ftr" sz="quarter" idx="11"/>
          </p:nvPr>
        </p:nvSpPr>
        <p:spPr/>
        <p:txBody>
          <a:bodyPr/>
          <a:lstStyle/>
          <a:p>
            <a:pPr>
              <a:defRPr/>
            </a:pPr>
            <a:r>
              <a:rPr lang="en-US" smtClean="0">
                <a:solidFill>
                  <a:srgbClr val="000000"/>
                </a:solidFill>
              </a:rPr>
              <a:t>Semester II 2016/2017</a:t>
            </a:r>
            <a:endParaRPr lang="en-US">
              <a:solidFill>
                <a:srgbClr val="000000"/>
              </a:solidFill>
            </a:endParaRPr>
          </a:p>
        </p:txBody>
      </p:sp>
      <p:sp>
        <p:nvSpPr>
          <p:cNvPr id="3" name="Slide Number Placeholder 2"/>
          <p:cNvSpPr>
            <a:spLocks noGrp="1"/>
          </p:cNvSpPr>
          <p:nvPr>
            <p:ph type="sldNum" sz="quarter" idx="12"/>
          </p:nvPr>
        </p:nvSpPr>
        <p:spPr/>
        <p:txBody>
          <a:bodyPr/>
          <a:lstStyle/>
          <a:p>
            <a:fld id="{DCB23F9D-7E7B-4F79-99EA-2B54EFDA5161}" type="slidenum">
              <a:rPr lang="en-US" smtClean="0">
                <a:solidFill>
                  <a:prstClr val="black">
                    <a:tint val="75000"/>
                  </a:prstClr>
                </a:solidFill>
              </a:rPr>
              <a:pPr/>
              <a:t>22</a:t>
            </a:fld>
            <a:endParaRPr lang="en-US">
              <a:solidFill>
                <a:prstClr val="black">
                  <a:tint val="75000"/>
                </a:prstClr>
              </a:solidFill>
            </a:endParaRPr>
          </a:p>
        </p:txBody>
      </p:sp>
    </p:spTree>
    <p:extLst>
      <p:ext uri="{BB962C8B-B14F-4D97-AF65-F5344CB8AC3E}">
        <p14:creationId xmlns:p14="http://schemas.microsoft.com/office/powerpoint/2010/main" val="409216837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a:xfrm>
            <a:off x="457200" y="533400"/>
            <a:ext cx="8229600" cy="685800"/>
          </a:xfrm>
        </p:spPr>
        <p:txBody>
          <a:bodyPr/>
          <a:lstStyle/>
          <a:p>
            <a:pPr eaLnBrk="1" hangingPunct="1"/>
            <a:r>
              <a:rPr lang="en-US" sz="3600" dirty="0" smtClean="0"/>
              <a:t>Example 3-4: Police Officers Killed</a:t>
            </a:r>
          </a:p>
        </p:txBody>
      </p:sp>
      <p:sp>
        <p:nvSpPr>
          <p:cNvPr id="11267" name="Rectangle 3"/>
          <p:cNvSpPr>
            <a:spLocks noGrp="1" noChangeArrowheads="1"/>
          </p:cNvSpPr>
          <p:nvPr>
            <p:ph idx="1"/>
          </p:nvPr>
        </p:nvSpPr>
        <p:spPr>
          <a:xfrm>
            <a:off x="381000" y="1295400"/>
            <a:ext cx="7772400" cy="4572000"/>
          </a:xfrm>
        </p:spPr>
        <p:txBody>
          <a:bodyPr>
            <a:normAutofit fontScale="92500" lnSpcReduction="10000"/>
          </a:bodyPr>
          <a:lstStyle/>
          <a:p>
            <a:pPr marL="0" indent="0" algn="just">
              <a:buNone/>
            </a:pPr>
            <a:r>
              <a:rPr lang="en-US" sz="2400" dirty="0"/>
              <a:t>The number of police officers killed in the line of duty over the last 11 years is </a:t>
            </a:r>
            <a:r>
              <a:rPr lang="en-US" sz="2400" dirty="0" smtClean="0"/>
              <a:t>shown. Find </a:t>
            </a:r>
            <a:r>
              <a:rPr lang="en-US" sz="2400" dirty="0"/>
              <a:t>the median</a:t>
            </a:r>
            <a:r>
              <a:rPr lang="en-US" sz="2400" dirty="0" smtClean="0"/>
              <a:t>.</a:t>
            </a:r>
          </a:p>
          <a:p>
            <a:pPr marL="0" indent="0" algn="just">
              <a:buNone/>
            </a:pPr>
            <a:r>
              <a:rPr lang="en-US" sz="2400" dirty="0" smtClean="0"/>
              <a:t>   </a:t>
            </a:r>
          </a:p>
          <a:p>
            <a:pPr marL="0" indent="0" algn="just">
              <a:buNone/>
            </a:pPr>
            <a:r>
              <a:rPr lang="en-US" sz="2400" dirty="0" smtClean="0"/>
              <a:t>177 </a:t>
            </a:r>
            <a:r>
              <a:rPr lang="en-US" sz="2400" dirty="0"/>
              <a:t>153 122 141 189 155 162 165 149 157 240</a:t>
            </a:r>
            <a:endParaRPr lang="en-US" sz="2400" dirty="0" smtClean="0"/>
          </a:p>
          <a:p>
            <a:pPr marL="0" indent="0" algn="just">
              <a:buFont typeface="Wingdings" pitchFamily="2" charset="2"/>
              <a:buNone/>
              <a:defRPr/>
            </a:pPr>
            <a:endParaRPr lang="en-US" sz="2400" dirty="0" smtClean="0"/>
          </a:p>
          <a:p>
            <a:pPr marL="0" indent="0" algn="just">
              <a:buFont typeface="Wingdings" pitchFamily="2" charset="2"/>
              <a:buNone/>
              <a:defRPr/>
            </a:pPr>
            <a:r>
              <a:rPr lang="en-US" sz="2400" dirty="0" smtClean="0"/>
              <a:t>sort in ascending order</a:t>
            </a:r>
            <a:endParaRPr lang="en-US" sz="2400" dirty="0"/>
          </a:p>
          <a:p>
            <a:pPr marL="0" indent="0" algn="just">
              <a:buFont typeface="Wingdings" pitchFamily="2" charset="2"/>
              <a:buNone/>
              <a:defRPr/>
            </a:pPr>
            <a:endParaRPr lang="en-US" sz="2400" dirty="0" smtClean="0"/>
          </a:p>
          <a:p>
            <a:pPr marL="0" indent="0" algn="just">
              <a:buFont typeface="Wingdings" pitchFamily="2" charset="2"/>
              <a:buNone/>
              <a:defRPr/>
            </a:pPr>
            <a:r>
              <a:rPr lang="en-US" sz="2400" dirty="0" smtClean="0"/>
              <a:t>122</a:t>
            </a:r>
            <a:r>
              <a:rPr lang="en-US" sz="2400" dirty="0"/>
              <a:t>, 141, 149, 153, 155, 157, 162, 165, 177, 189, 240</a:t>
            </a:r>
            <a:endParaRPr lang="en-US" sz="2400" dirty="0" smtClean="0">
              <a:ea typeface="+mn-ea"/>
              <a:cs typeface="+mn-cs"/>
            </a:endParaRPr>
          </a:p>
          <a:p>
            <a:pPr marL="0" indent="0" algn="just">
              <a:buFont typeface="Wingdings" pitchFamily="2" charset="2"/>
              <a:buNone/>
              <a:defRPr/>
            </a:pPr>
            <a:endParaRPr lang="en-US" sz="2400" dirty="0" smtClean="0"/>
          </a:p>
          <a:p>
            <a:pPr marL="0" indent="0" algn="just">
              <a:buFont typeface="Wingdings" pitchFamily="2" charset="2"/>
              <a:buNone/>
              <a:defRPr/>
            </a:pPr>
            <a:r>
              <a:rPr lang="en-US" sz="2400" dirty="0" smtClean="0"/>
              <a:t>Select the middle value.</a:t>
            </a:r>
          </a:p>
          <a:p>
            <a:pPr marL="400050" lvl="1" indent="0">
              <a:buFont typeface="Wingdings" pitchFamily="2" charset="2"/>
              <a:buNone/>
              <a:defRPr/>
            </a:pPr>
            <a:r>
              <a:rPr lang="en-US" sz="2400" dirty="0" smtClean="0"/>
              <a:t>MD = 157</a:t>
            </a:r>
          </a:p>
          <a:p>
            <a:pPr marL="0" indent="0">
              <a:buFont typeface="Wingdings" pitchFamily="2" charset="2"/>
              <a:buNone/>
              <a:defRPr/>
            </a:pPr>
            <a:endParaRPr lang="en-US" sz="2400" dirty="0" smtClean="0"/>
          </a:p>
        </p:txBody>
      </p:sp>
      <p:sp>
        <p:nvSpPr>
          <p:cNvPr id="2" name="Footer Placeholder 1"/>
          <p:cNvSpPr>
            <a:spLocks noGrp="1"/>
          </p:cNvSpPr>
          <p:nvPr>
            <p:ph type="ftr" sz="quarter" idx="11"/>
          </p:nvPr>
        </p:nvSpPr>
        <p:spPr/>
        <p:txBody>
          <a:bodyPr/>
          <a:lstStyle/>
          <a:p>
            <a:pPr>
              <a:defRPr/>
            </a:pPr>
            <a:r>
              <a:rPr lang="en-US" smtClean="0">
                <a:solidFill>
                  <a:srgbClr val="000000"/>
                </a:solidFill>
              </a:rPr>
              <a:t>Semester II 2016/2017</a:t>
            </a:r>
            <a:endParaRPr lang="en-US">
              <a:solidFill>
                <a:srgbClr val="000000"/>
              </a:solidFill>
            </a:endParaRPr>
          </a:p>
        </p:txBody>
      </p:sp>
      <p:sp>
        <p:nvSpPr>
          <p:cNvPr id="9" name="TextBox 8"/>
          <p:cNvSpPr txBox="1">
            <a:spLocks noChangeArrowheads="1"/>
          </p:cNvSpPr>
          <p:nvPr/>
        </p:nvSpPr>
        <p:spPr bwMode="auto">
          <a:xfrm>
            <a:off x="2380485" y="5518143"/>
            <a:ext cx="4344459" cy="52322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0" fontAlgn="base" hangingPunct="0">
              <a:spcBef>
                <a:spcPct val="0"/>
              </a:spcBef>
              <a:spcAft>
                <a:spcPct val="0"/>
              </a:spcAft>
            </a:pPr>
            <a:r>
              <a:rPr lang="en-US" sz="2800" dirty="0" smtClean="0">
                <a:solidFill>
                  <a:srgbClr val="000000"/>
                </a:solidFill>
              </a:rPr>
              <a:t>The median is 157 rooms.</a:t>
            </a:r>
          </a:p>
        </p:txBody>
      </p:sp>
      <p:cxnSp>
        <p:nvCxnSpPr>
          <p:cNvPr id="11" name="Straight Arrow Connector 10"/>
          <p:cNvCxnSpPr>
            <a:cxnSpLocks noChangeShapeType="1"/>
          </p:cNvCxnSpPr>
          <p:nvPr/>
        </p:nvCxnSpPr>
        <p:spPr bwMode="auto">
          <a:xfrm rot="5400000" flipH="1" flipV="1">
            <a:off x="3582194" y="4799806"/>
            <a:ext cx="457200" cy="1587"/>
          </a:xfrm>
          <a:prstGeom prst="straightConnector1">
            <a:avLst/>
          </a:prstGeom>
          <a:noFill/>
          <a:ln w="38100" algn="ctr">
            <a:solidFill>
              <a:schemeClr val="accent1"/>
            </a:solidFill>
            <a:round/>
            <a:headEnd/>
            <a:tailEnd type="arrow" w="med" len="med"/>
          </a:ln>
          <a:extLst>
            <a:ext uri="{909E8E84-426E-40DD-AFC4-6F175D3DCCD1}">
              <a14:hiddenFill xmlns:a14="http://schemas.microsoft.com/office/drawing/2010/main">
                <a:noFill/>
              </a14:hiddenFill>
            </a:ext>
          </a:extLst>
        </p:spPr>
      </p:cxnSp>
      <p:sp>
        <p:nvSpPr>
          <p:cNvPr id="3" name="Slide Number Placeholder 2"/>
          <p:cNvSpPr>
            <a:spLocks noGrp="1"/>
          </p:cNvSpPr>
          <p:nvPr>
            <p:ph type="sldNum" sz="quarter" idx="12"/>
          </p:nvPr>
        </p:nvSpPr>
        <p:spPr/>
        <p:txBody>
          <a:bodyPr/>
          <a:lstStyle/>
          <a:p>
            <a:fld id="{DCB23F9D-7E7B-4F79-99EA-2B54EFDA5161}" type="slidenum">
              <a:rPr lang="en-US" smtClean="0">
                <a:solidFill>
                  <a:prstClr val="black">
                    <a:tint val="75000"/>
                  </a:prstClr>
                </a:solidFill>
              </a:rPr>
              <a:pPr/>
              <a:t>23</a:t>
            </a:fld>
            <a:endParaRPr lang="en-US">
              <a:solidFill>
                <a:prstClr val="black">
                  <a:tint val="75000"/>
                </a:prstClr>
              </a:solidFill>
            </a:endParaRPr>
          </a:p>
        </p:txBody>
      </p:sp>
    </p:spTree>
    <p:extLst>
      <p:ext uri="{BB962C8B-B14F-4D97-AF65-F5344CB8AC3E}">
        <p14:creationId xmlns:p14="http://schemas.microsoft.com/office/powerpoint/2010/main" val="429057349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1267">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267">
                                            <p:txEl>
                                              <p:pRg st="6" end="6"/>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1267">
                                            <p:txEl>
                                              <p:pRg st="8" end="8"/>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11267">
                                            <p:txEl>
                                              <p:pRg st="9" end="9"/>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2"/>
          <p:cNvSpPr>
            <a:spLocks noGrp="1" noChangeArrowheads="1"/>
          </p:cNvSpPr>
          <p:nvPr>
            <p:ph type="title"/>
          </p:nvPr>
        </p:nvSpPr>
        <p:spPr>
          <a:xfrm>
            <a:off x="457200" y="381000"/>
            <a:ext cx="8229600" cy="685800"/>
          </a:xfrm>
        </p:spPr>
        <p:txBody>
          <a:bodyPr/>
          <a:lstStyle/>
          <a:p>
            <a:pPr eaLnBrk="1" hangingPunct="1"/>
            <a:r>
              <a:rPr lang="en-US" sz="3600" dirty="0" smtClean="0"/>
              <a:t>Example 3-5: Tornadoes in the U.S.</a:t>
            </a:r>
          </a:p>
        </p:txBody>
      </p:sp>
      <p:sp>
        <p:nvSpPr>
          <p:cNvPr id="11267" name="Rectangle 3"/>
          <p:cNvSpPr>
            <a:spLocks noGrp="1" noChangeArrowheads="1"/>
          </p:cNvSpPr>
          <p:nvPr>
            <p:ph idx="1"/>
          </p:nvPr>
        </p:nvSpPr>
        <p:spPr>
          <a:xfrm>
            <a:off x="838200" y="1143000"/>
            <a:ext cx="7162800" cy="4267200"/>
          </a:xfrm>
        </p:spPr>
        <p:txBody>
          <a:bodyPr/>
          <a:lstStyle/>
          <a:p>
            <a:pPr marL="0" indent="0" algn="just">
              <a:buFont typeface="Wingdings" pitchFamily="2" charset="2"/>
              <a:buNone/>
              <a:defRPr/>
            </a:pPr>
            <a:r>
              <a:rPr lang="en-US" sz="2000" dirty="0" smtClean="0"/>
              <a:t>The number of tornadoes that have occurred in the United States over an 8-year period follows. Find the median.</a:t>
            </a:r>
          </a:p>
          <a:p>
            <a:pPr marL="400050" lvl="1" indent="0">
              <a:buFont typeface="Wingdings" pitchFamily="2" charset="2"/>
              <a:buNone/>
              <a:defRPr/>
            </a:pPr>
            <a:r>
              <a:rPr lang="en-US" sz="2400" dirty="0" smtClean="0">
                <a:ea typeface="+mn-ea"/>
                <a:cs typeface="+mn-cs"/>
              </a:rPr>
              <a:t>684, 764, 656, 702, 856, 1133, 1132, 1303</a:t>
            </a:r>
          </a:p>
          <a:p>
            <a:pPr marL="400050" lvl="1" indent="0">
              <a:buFont typeface="Wingdings" pitchFamily="2" charset="2"/>
              <a:buNone/>
              <a:defRPr/>
            </a:pPr>
            <a:endParaRPr lang="en-US" sz="1100" dirty="0" smtClean="0"/>
          </a:p>
          <a:p>
            <a:pPr marL="0" indent="0" algn="just">
              <a:buFont typeface="Wingdings" pitchFamily="2" charset="2"/>
              <a:buNone/>
              <a:defRPr/>
            </a:pPr>
            <a:r>
              <a:rPr lang="en-US" sz="2000" dirty="0" smtClean="0"/>
              <a:t>Find the average of the two middle values.</a:t>
            </a:r>
          </a:p>
          <a:p>
            <a:pPr marL="400050" lvl="1" indent="0">
              <a:buFont typeface="Wingdings" pitchFamily="2" charset="2"/>
              <a:buNone/>
              <a:defRPr/>
            </a:pPr>
            <a:r>
              <a:rPr lang="en-US" sz="2400" dirty="0" smtClean="0"/>
              <a:t>656, 684, 702, 764, 856, 1132, 1133, 1303</a:t>
            </a:r>
          </a:p>
        </p:txBody>
      </p:sp>
      <p:sp>
        <p:nvSpPr>
          <p:cNvPr id="2" name="Footer Placeholder 1"/>
          <p:cNvSpPr>
            <a:spLocks noGrp="1"/>
          </p:cNvSpPr>
          <p:nvPr>
            <p:ph type="ftr" sz="quarter" idx="11"/>
          </p:nvPr>
        </p:nvSpPr>
        <p:spPr/>
        <p:txBody>
          <a:bodyPr/>
          <a:lstStyle/>
          <a:p>
            <a:pPr>
              <a:defRPr/>
            </a:pPr>
            <a:r>
              <a:rPr lang="en-US" smtClean="0">
                <a:solidFill>
                  <a:srgbClr val="000000"/>
                </a:solidFill>
              </a:rPr>
              <a:t>Semester II 2016/2017</a:t>
            </a:r>
            <a:endParaRPr lang="en-US">
              <a:solidFill>
                <a:srgbClr val="000000"/>
              </a:solidFill>
            </a:endParaRPr>
          </a:p>
        </p:txBody>
      </p:sp>
      <p:sp>
        <p:nvSpPr>
          <p:cNvPr id="9" name="TextBox 8"/>
          <p:cNvSpPr txBox="1">
            <a:spLocks noChangeArrowheads="1"/>
          </p:cNvSpPr>
          <p:nvPr/>
        </p:nvSpPr>
        <p:spPr bwMode="auto">
          <a:xfrm>
            <a:off x="1170442" y="5148262"/>
            <a:ext cx="6765925" cy="52387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0" fontAlgn="base" hangingPunct="0">
              <a:spcBef>
                <a:spcPct val="0"/>
              </a:spcBef>
              <a:spcAft>
                <a:spcPct val="0"/>
              </a:spcAft>
            </a:pPr>
            <a:r>
              <a:rPr lang="en-US" sz="2800" dirty="0" smtClean="0">
                <a:solidFill>
                  <a:srgbClr val="000000"/>
                </a:solidFill>
              </a:rPr>
              <a:t>The median number of tornadoes is 810.</a:t>
            </a:r>
          </a:p>
        </p:txBody>
      </p:sp>
      <p:cxnSp>
        <p:nvCxnSpPr>
          <p:cNvPr id="11" name="Straight Arrow Connector 10"/>
          <p:cNvCxnSpPr>
            <a:cxnSpLocks noChangeShapeType="1"/>
          </p:cNvCxnSpPr>
          <p:nvPr/>
        </p:nvCxnSpPr>
        <p:spPr bwMode="auto">
          <a:xfrm rot="5400000" flipH="1" flipV="1">
            <a:off x="3475037" y="3745801"/>
            <a:ext cx="366713" cy="1587"/>
          </a:xfrm>
          <a:prstGeom prst="straightConnector1">
            <a:avLst/>
          </a:prstGeom>
          <a:noFill/>
          <a:ln w="38100" algn="ctr">
            <a:solidFill>
              <a:schemeClr val="accent1"/>
            </a:solidFill>
            <a:round/>
            <a:headEnd/>
            <a:tailEnd type="arrow" w="med" len="med"/>
          </a:ln>
          <a:extLst>
            <a:ext uri="{909E8E84-426E-40DD-AFC4-6F175D3DCCD1}">
              <a14:hiddenFill xmlns:a14="http://schemas.microsoft.com/office/drawing/2010/main">
                <a:noFill/>
              </a14:hiddenFill>
            </a:ext>
          </a:extLst>
        </p:spPr>
      </p:cxnSp>
      <p:graphicFrame>
        <p:nvGraphicFramePr>
          <p:cNvPr id="3" name="Object 4"/>
          <p:cNvGraphicFramePr>
            <a:graphicFrameLocks noChangeAspect="1"/>
          </p:cNvGraphicFramePr>
          <p:nvPr>
            <p:extLst>
              <p:ext uri="{D42A27DB-BD31-4B8C-83A1-F6EECF244321}">
                <p14:modId xmlns:p14="http://schemas.microsoft.com/office/powerpoint/2010/main" val="2347874603"/>
              </p:ext>
            </p:extLst>
          </p:nvPr>
        </p:nvGraphicFramePr>
        <p:xfrm>
          <a:off x="1192213" y="4114800"/>
          <a:ext cx="3913187" cy="814388"/>
        </p:xfrm>
        <a:graphic>
          <a:graphicData uri="http://schemas.openxmlformats.org/presentationml/2006/ole">
            <mc:AlternateContent xmlns:mc="http://schemas.openxmlformats.org/markup-compatibility/2006">
              <mc:Choice xmlns:v="urn:schemas-microsoft-com:vml" Requires="v">
                <p:oleObj spid="_x0000_s2131" name="Equation" r:id="rId4" imgW="1892160" imgH="393480" progId="Equation.DSMT4">
                  <p:embed/>
                </p:oleObj>
              </mc:Choice>
              <mc:Fallback>
                <p:oleObj name="Equation" r:id="rId4" imgW="1892160" imgH="39348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92213" y="4114800"/>
                        <a:ext cx="3913187" cy="8143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cxnSp>
        <p:nvCxnSpPr>
          <p:cNvPr id="17" name="Straight Arrow Connector 16"/>
          <p:cNvCxnSpPr>
            <a:cxnSpLocks noChangeShapeType="1"/>
          </p:cNvCxnSpPr>
          <p:nvPr/>
        </p:nvCxnSpPr>
        <p:spPr bwMode="auto">
          <a:xfrm rot="5400000" flipH="1" flipV="1">
            <a:off x="4160838" y="3734916"/>
            <a:ext cx="366712" cy="1588"/>
          </a:xfrm>
          <a:prstGeom prst="straightConnector1">
            <a:avLst/>
          </a:prstGeom>
          <a:noFill/>
          <a:ln w="38100" algn="ctr">
            <a:solidFill>
              <a:schemeClr val="accent1"/>
            </a:solidFill>
            <a:round/>
            <a:headEnd/>
            <a:tailEnd type="arrow" w="med" len="med"/>
          </a:ln>
          <a:extLst>
            <a:ext uri="{909E8E84-426E-40DD-AFC4-6F175D3DCCD1}">
              <a14:hiddenFill xmlns:a14="http://schemas.microsoft.com/office/drawing/2010/main">
                <a:noFill/>
              </a14:hiddenFill>
            </a:ext>
          </a:extLst>
        </p:spPr>
      </p:cxnSp>
      <p:sp>
        <p:nvSpPr>
          <p:cNvPr id="4" name="Slide Number Placeholder 3"/>
          <p:cNvSpPr>
            <a:spLocks noGrp="1"/>
          </p:cNvSpPr>
          <p:nvPr>
            <p:ph type="sldNum" sz="quarter" idx="12"/>
          </p:nvPr>
        </p:nvSpPr>
        <p:spPr/>
        <p:txBody>
          <a:bodyPr/>
          <a:lstStyle/>
          <a:p>
            <a:fld id="{DCB23F9D-7E7B-4F79-99EA-2B54EFDA5161}" type="slidenum">
              <a:rPr lang="en-US" smtClean="0">
                <a:solidFill>
                  <a:prstClr val="black">
                    <a:tint val="75000"/>
                  </a:prstClr>
                </a:solidFill>
              </a:rPr>
              <a:pPr/>
              <a:t>24</a:t>
            </a:fld>
            <a:endParaRPr lang="en-US">
              <a:solidFill>
                <a:prstClr val="black">
                  <a:tint val="75000"/>
                </a:prstClr>
              </a:solidFill>
            </a:endParaRPr>
          </a:p>
        </p:txBody>
      </p:sp>
    </p:spTree>
    <p:extLst>
      <p:ext uri="{BB962C8B-B14F-4D97-AF65-F5344CB8AC3E}">
        <p14:creationId xmlns:p14="http://schemas.microsoft.com/office/powerpoint/2010/main" val="280632873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1267">
                                            <p:txEl>
                                              <p:pRg st="3" end="3"/>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1267">
                                            <p:txEl>
                                              <p:pRg st="4" end="4"/>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a:xfrm>
            <a:off x="457200" y="381000"/>
            <a:ext cx="8229600" cy="914400"/>
          </a:xfrm>
        </p:spPr>
        <p:txBody>
          <a:bodyPr>
            <a:normAutofit fontScale="90000"/>
          </a:bodyPr>
          <a:lstStyle/>
          <a:p>
            <a:r>
              <a:rPr lang="en-US" sz="4000" dirty="0"/>
              <a:t>3-1</a:t>
            </a:r>
            <a:r>
              <a:rPr lang="en-US" sz="4000" dirty="0" smtClean="0"/>
              <a:t> </a:t>
            </a:r>
            <a:r>
              <a:rPr lang="en-US" sz="4000" dirty="0"/>
              <a:t>Measures </a:t>
            </a:r>
            <a:r>
              <a:rPr lang="en-US" sz="4000" dirty="0" smtClean="0"/>
              <a:t>of Central Tendency:</a:t>
            </a:r>
            <a:r>
              <a:rPr lang="en-US" sz="4000" b="1" dirty="0" smtClean="0">
                <a:solidFill>
                  <a:srgbClr val="FF0000"/>
                </a:solidFill>
              </a:rPr>
              <a:t> </a:t>
            </a:r>
            <a:br>
              <a:rPr lang="en-US" sz="4000" b="1" dirty="0" smtClean="0">
                <a:solidFill>
                  <a:srgbClr val="FF0000"/>
                </a:solidFill>
              </a:rPr>
            </a:br>
            <a:r>
              <a:rPr lang="en-US" sz="4000" b="1" dirty="0" smtClean="0">
                <a:solidFill>
                  <a:srgbClr val="FF0000"/>
                </a:solidFill>
              </a:rPr>
              <a:t>3. Mode</a:t>
            </a:r>
          </a:p>
        </p:txBody>
      </p:sp>
      <p:sp>
        <p:nvSpPr>
          <p:cNvPr id="26627" name="Rectangle 3"/>
          <p:cNvSpPr>
            <a:spLocks noGrp="1" noChangeArrowheads="1"/>
          </p:cNvSpPr>
          <p:nvPr>
            <p:ph idx="1"/>
          </p:nvPr>
        </p:nvSpPr>
        <p:spPr>
          <a:xfrm>
            <a:off x="457200" y="1905000"/>
            <a:ext cx="7848600" cy="4343400"/>
          </a:xfrm>
        </p:spPr>
        <p:txBody>
          <a:bodyPr/>
          <a:lstStyle/>
          <a:p>
            <a:pPr algn="just" eaLnBrk="1" hangingPunct="1">
              <a:spcBef>
                <a:spcPct val="50000"/>
              </a:spcBef>
              <a:defRPr/>
            </a:pPr>
            <a:r>
              <a:rPr lang="en-US" dirty="0" smtClean="0"/>
              <a:t>The</a:t>
            </a:r>
            <a:r>
              <a:rPr lang="en-US" b="1" dirty="0" smtClean="0">
                <a:solidFill>
                  <a:srgbClr val="000099"/>
                </a:solidFill>
                <a:effectLst>
                  <a:outerShdw blurRad="38100" dist="38100" dir="2700000" algn="tl">
                    <a:srgbClr val="C0C0C0"/>
                  </a:outerShdw>
                </a:effectLst>
              </a:rPr>
              <a:t> </a:t>
            </a:r>
            <a:r>
              <a:rPr lang="en-US" b="1" dirty="0" smtClean="0">
                <a:solidFill>
                  <a:srgbClr val="FF0000"/>
                </a:solidFill>
              </a:rPr>
              <a:t>mode</a:t>
            </a:r>
            <a:r>
              <a:rPr lang="en-US" b="1" dirty="0" smtClean="0">
                <a:solidFill>
                  <a:srgbClr val="000099"/>
                </a:solidFill>
                <a:effectLst>
                  <a:outerShdw blurRad="38100" dist="38100" dir="2700000" algn="tl">
                    <a:srgbClr val="C0C0C0"/>
                  </a:outerShdw>
                </a:effectLst>
              </a:rPr>
              <a:t> </a:t>
            </a:r>
            <a:r>
              <a:rPr lang="en-US" dirty="0" smtClean="0"/>
              <a:t>is the value that occurs most often in a data set.</a:t>
            </a:r>
          </a:p>
          <a:p>
            <a:pPr algn="just" eaLnBrk="1" hangingPunct="1">
              <a:spcBef>
                <a:spcPct val="50000"/>
              </a:spcBef>
              <a:defRPr/>
            </a:pPr>
            <a:r>
              <a:rPr lang="en-US" dirty="0" smtClean="0"/>
              <a:t>It is sometimes said to be the most typical case.</a:t>
            </a:r>
          </a:p>
          <a:p>
            <a:pPr algn="just" eaLnBrk="1" hangingPunct="1">
              <a:spcBef>
                <a:spcPct val="50000"/>
              </a:spcBef>
              <a:defRPr/>
            </a:pPr>
            <a:r>
              <a:rPr lang="en-US" dirty="0" smtClean="0"/>
              <a:t>There may be no mode (when no data value occurs more than once), one mode (</a:t>
            </a:r>
            <a:r>
              <a:rPr lang="en-US" dirty="0" err="1" smtClean="0"/>
              <a:t>unimodal</a:t>
            </a:r>
            <a:r>
              <a:rPr lang="en-US" dirty="0" smtClean="0"/>
              <a:t>), two modes (bimodal), or many modes (multimodal).  </a:t>
            </a:r>
          </a:p>
        </p:txBody>
      </p:sp>
      <p:sp>
        <p:nvSpPr>
          <p:cNvPr id="2" name="Footer Placeholder 1"/>
          <p:cNvSpPr>
            <a:spLocks noGrp="1"/>
          </p:cNvSpPr>
          <p:nvPr>
            <p:ph type="ftr" sz="quarter" idx="11"/>
          </p:nvPr>
        </p:nvSpPr>
        <p:spPr/>
        <p:txBody>
          <a:bodyPr/>
          <a:lstStyle/>
          <a:p>
            <a:pPr>
              <a:defRPr/>
            </a:pPr>
            <a:r>
              <a:rPr lang="en-US" smtClean="0">
                <a:solidFill>
                  <a:srgbClr val="000000"/>
                </a:solidFill>
              </a:rPr>
              <a:t>Semester II 2016/2017</a:t>
            </a:r>
            <a:endParaRPr lang="en-US">
              <a:solidFill>
                <a:srgbClr val="000000"/>
              </a:solidFill>
            </a:endParaRPr>
          </a:p>
        </p:txBody>
      </p:sp>
      <p:sp>
        <p:nvSpPr>
          <p:cNvPr id="3" name="Slide Number Placeholder 2"/>
          <p:cNvSpPr>
            <a:spLocks noGrp="1"/>
          </p:cNvSpPr>
          <p:nvPr>
            <p:ph type="sldNum" sz="quarter" idx="12"/>
          </p:nvPr>
        </p:nvSpPr>
        <p:spPr/>
        <p:txBody>
          <a:bodyPr/>
          <a:lstStyle/>
          <a:p>
            <a:fld id="{DCB23F9D-7E7B-4F79-99EA-2B54EFDA5161}" type="slidenum">
              <a:rPr lang="en-US" smtClean="0">
                <a:solidFill>
                  <a:prstClr val="black">
                    <a:tint val="75000"/>
                  </a:prstClr>
                </a:solidFill>
              </a:rPr>
              <a:pPr/>
              <a:t>25</a:t>
            </a:fld>
            <a:endParaRPr lang="en-US">
              <a:solidFill>
                <a:prstClr val="black">
                  <a:tint val="75000"/>
                </a:prstClr>
              </a:solidFill>
            </a:endParaRPr>
          </a:p>
        </p:txBody>
      </p:sp>
    </p:spTree>
    <p:extLst>
      <p:ext uri="{BB962C8B-B14F-4D97-AF65-F5344CB8AC3E}">
        <p14:creationId xmlns:p14="http://schemas.microsoft.com/office/powerpoint/2010/main" val="19601069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6627">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6627">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662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itle 1"/>
          <p:cNvSpPr>
            <a:spLocks noGrp="1"/>
          </p:cNvSpPr>
          <p:nvPr>
            <p:ph type="title"/>
          </p:nvPr>
        </p:nvSpPr>
        <p:spPr>
          <a:xfrm>
            <a:off x="457200" y="457200"/>
            <a:ext cx="8229600" cy="1905000"/>
          </a:xfrm>
        </p:spPr>
        <p:txBody>
          <a:bodyPr/>
          <a:lstStyle/>
          <a:p>
            <a:r>
              <a:rPr lang="en-US" smtClean="0"/>
              <a:t>Chapter 3</a:t>
            </a:r>
            <a:br>
              <a:rPr lang="en-US" smtClean="0"/>
            </a:br>
            <a:r>
              <a:rPr lang="en-US" smtClean="0"/>
              <a:t>Data Description</a:t>
            </a:r>
          </a:p>
        </p:txBody>
      </p:sp>
      <p:sp>
        <p:nvSpPr>
          <p:cNvPr id="47107" name="Content Placeholder 2"/>
          <p:cNvSpPr>
            <a:spLocks noGrp="1"/>
          </p:cNvSpPr>
          <p:nvPr>
            <p:ph idx="1"/>
          </p:nvPr>
        </p:nvSpPr>
        <p:spPr>
          <a:xfrm>
            <a:off x="457200" y="2590800"/>
            <a:ext cx="8229600" cy="2514600"/>
          </a:xfrm>
        </p:spPr>
        <p:txBody>
          <a:bodyPr>
            <a:normAutofit/>
          </a:bodyPr>
          <a:lstStyle/>
          <a:p>
            <a:pPr>
              <a:buFont typeface="Wingdings" pitchFamily="2" charset="2"/>
              <a:buNone/>
            </a:pPr>
            <a:r>
              <a:rPr lang="en-US" sz="4400" u="sng" dirty="0" smtClean="0"/>
              <a:t>Section 3-1</a:t>
            </a:r>
          </a:p>
          <a:p>
            <a:pPr>
              <a:buFont typeface="Wingdings" pitchFamily="2" charset="2"/>
              <a:buNone/>
            </a:pPr>
            <a:r>
              <a:rPr lang="en-US" sz="3600" dirty="0" smtClean="0"/>
              <a:t>Example 3-6</a:t>
            </a:r>
          </a:p>
          <a:p>
            <a:pPr>
              <a:buFont typeface="Wingdings" pitchFamily="2" charset="2"/>
              <a:buNone/>
            </a:pPr>
            <a:r>
              <a:rPr lang="en-US" sz="3600" dirty="0" smtClean="0"/>
              <a:t>Page #116</a:t>
            </a:r>
          </a:p>
        </p:txBody>
      </p:sp>
      <p:sp>
        <p:nvSpPr>
          <p:cNvPr id="2" name="Footer Placeholder 1"/>
          <p:cNvSpPr>
            <a:spLocks noGrp="1"/>
          </p:cNvSpPr>
          <p:nvPr>
            <p:ph type="ftr" sz="quarter" idx="11"/>
          </p:nvPr>
        </p:nvSpPr>
        <p:spPr/>
        <p:txBody>
          <a:bodyPr/>
          <a:lstStyle/>
          <a:p>
            <a:pPr>
              <a:defRPr/>
            </a:pPr>
            <a:r>
              <a:rPr lang="en-US" smtClean="0">
                <a:solidFill>
                  <a:srgbClr val="000000"/>
                </a:solidFill>
              </a:rPr>
              <a:t>Semester II 2016/2017</a:t>
            </a:r>
            <a:endParaRPr lang="en-US">
              <a:solidFill>
                <a:srgbClr val="000000"/>
              </a:solidFill>
            </a:endParaRPr>
          </a:p>
        </p:txBody>
      </p:sp>
      <p:sp>
        <p:nvSpPr>
          <p:cNvPr id="3" name="Slide Number Placeholder 2"/>
          <p:cNvSpPr>
            <a:spLocks noGrp="1"/>
          </p:cNvSpPr>
          <p:nvPr>
            <p:ph type="sldNum" sz="quarter" idx="12"/>
          </p:nvPr>
        </p:nvSpPr>
        <p:spPr/>
        <p:txBody>
          <a:bodyPr/>
          <a:lstStyle/>
          <a:p>
            <a:fld id="{DCB23F9D-7E7B-4F79-99EA-2B54EFDA5161}" type="slidenum">
              <a:rPr lang="en-US" smtClean="0">
                <a:solidFill>
                  <a:prstClr val="black">
                    <a:tint val="75000"/>
                  </a:prstClr>
                </a:solidFill>
              </a:rPr>
              <a:pPr/>
              <a:t>26</a:t>
            </a:fld>
            <a:endParaRPr lang="en-US">
              <a:solidFill>
                <a:prstClr val="black">
                  <a:tint val="75000"/>
                </a:prstClr>
              </a:solidFill>
            </a:endParaRPr>
          </a:p>
        </p:txBody>
      </p:sp>
    </p:spTree>
    <p:extLst>
      <p:ext uri="{BB962C8B-B14F-4D97-AF65-F5344CB8AC3E}">
        <p14:creationId xmlns:p14="http://schemas.microsoft.com/office/powerpoint/2010/main" val="385830814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a:xfrm>
            <a:off x="457200" y="533400"/>
            <a:ext cx="8229600" cy="685800"/>
          </a:xfrm>
        </p:spPr>
        <p:txBody>
          <a:bodyPr/>
          <a:lstStyle/>
          <a:p>
            <a:pPr eaLnBrk="1" hangingPunct="1"/>
            <a:r>
              <a:rPr lang="en-US" sz="3600" dirty="0" smtClean="0"/>
              <a:t>Example 3-6: NFL Signing Bonuses</a:t>
            </a:r>
          </a:p>
        </p:txBody>
      </p:sp>
      <p:sp>
        <p:nvSpPr>
          <p:cNvPr id="11267" name="Rectangle 3"/>
          <p:cNvSpPr>
            <a:spLocks noGrp="1" noChangeArrowheads="1"/>
          </p:cNvSpPr>
          <p:nvPr>
            <p:ph idx="1"/>
          </p:nvPr>
        </p:nvSpPr>
        <p:spPr>
          <a:xfrm>
            <a:off x="838200" y="1295400"/>
            <a:ext cx="7162800" cy="4267200"/>
          </a:xfrm>
        </p:spPr>
        <p:txBody>
          <a:bodyPr/>
          <a:lstStyle/>
          <a:p>
            <a:pPr marL="0" indent="0" algn="just">
              <a:buFont typeface="Wingdings" pitchFamily="2" charset="2"/>
              <a:buNone/>
              <a:defRPr/>
            </a:pPr>
            <a:r>
              <a:rPr lang="en-US" sz="2000" dirty="0" smtClean="0"/>
              <a:t>Find the mode of the signing bonuses of eight NFL players for a specific year.  The bonuses in millions of dollars are</a:t>
            </a:r>
          </a:p>
          <a:p>
            <a:pPr marL="400050" lvl="1" indent="0">
              <a:buFont typeface="Wingdings" pitchFamily="2" charset="2"/>
              <a:buNone/>
              <a:defRPr/>
            </a:pPr>
            <a:r>
              <a:rPr lang="en-US" sz="2400" dirty="0" smtClean="0">
                <a:ea typeface="+mn-ea"/>
                <a:cs typeface="+mn-cs"/>
              </a:rPr>
              <a:t>18.0, 14.0, 34.5, 10, 11.3, 10, 12.4, 10</a:t>
            </a:r>
          </a:p>
          <a:p>
            <a:pPr marL="400050" lvl="1" indent="0">
              <a:buFont typeface="Wingdings" pitchFamily="2" charset="2"/>
              <a:buNone/>
              <a:defRPr/>
            </a:pPr>
            <a:endParaRPr lang="en-US" sz="1100" dirty="0" smtClean="0"/>
          </a:p>
          <a:p>
            <a:pPr marL="0" indent="0">
              <a:buFont typeface="Wingdings" pitchFamily="2" charset="2"/>
              <a:buNone/>
              <a:defRPr/>
            </a:pPr>
            <a:r>
              <a:rPr lang="en-US" sz="2000" dirty="0" smtClean="0"/>
              <a:t>You may find it easier to sort first.</a:t>
            </a:r>
          </a:p>
          <a:p>
            <a:pPr marL="400050" lvl="1" indent="0">
              <a:buFont typeface="Wingdings" pitchFamily="2" charset="2"/>
              <a:buNone/>
              <a:defRPr/>
            </a:pPr>
            <a:r>
              <a:rPr lang="en-US" sz="2400" dirty="0" smtClean="0"/>
              <a:t>10, 10, 10, 11.3, 12.4, 14.0, 18.0, 34.5</a:t>
            </a:r>
          </a:p>
          <a:p>
            <a:pPr marL="0" indent="0">
              <a:buFont typeface="Wingdings" pitchFamily="2" charset="2"/>
              <a:buNone/>
              <a:defRPr/>
            </a:pPr>
            <a:endParaRPr lang="en-US" sz="1800" dirty="0" smtClean="0"/>
          </a:p>
          <a:p>
            <a:pPr marL="0" indent="0">
              <a:buFont typeface="Wingdings" pitchFamily="2" charset="2"/>
              <a:buNone/>
              <a:defRPr/>
            </a:pPr>
            <a:r>
              <a:rPr lang="en-US" sz="2000" dirty="0" smtClean="0"/>
              <a:t>Select the value that occurs the most.</a:t>
            </a:r>
          </a:p>
        </p:txBody>
      </p:sp>
      <p:sp>
        <p:nvSpPr>
          <p:cNvPr id="2" name="Footer Placeholder 1"/>
          <p:cNvSpPr>
            <a:spLocks noGrp="1"/>
          </p:cNvSpPr>
          <p:nvPr>
            <p:ph type="ftr" sz="quarter" idx="11"/>
          </p:nvPr>
        </p:nvSpPr>
        <p:spPr/>
        <p:txBody>
          <a:bodyPr/>
          <a:lstStyle/>
          <a:p>
            <a:pPr>
              <a:defRPr/>
            </a:pPr>
            <a:r>
              <a:rPr lang="en-US" smtClean="0">
                <a:solidFill>
                  <a:srgbClr val="000000"/>
                </a:solidFill>
              </a:rPr>
              <a:t>Semester II 2016/2017</a:t>
            </a:r>
            <a:endParaRPr lang="en-US" dirty="0">
              <a:solidFill>
                <a:srgbClr val="000000"/>
              </a:solidFill>
            </a:endParaRPr>
          </a:p>
        </p:txBody>
      </p:sp>
      <p:sp>
        <p:nvSpPr>
          <p:cNvPr id="9" name="TextBox 8"/>
          <p:cNvSpPr txBox="1">
            <a:spLocks noChangeArrowheads="1"/>
          </p:cNvSpPr>
          <p:nvPr/>
        </p:nvSpPr>
        <p:spPr bwMode="auto">
          <a:xfrm>
            <a:off x="875211" y="4800600"/>
            <a:ext cx="5045075" cy="52387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0" fontAlgn="base" hangingPunct="0">
              <a:spcBef>
                <a:spcPct val="0"/>
              </a:spcBef>
              <a:spcAft>
                <a:spcPct val="0"/>
              </a:spcAft>
            </a:pPr>
            <a:r>
              <a:rPr lang="en-US" sz="2800" smtClean="0">
                <a:solidFill>
                  <a:srgbClr val="000000"/>
                </a:solidFill>
              </a:rPr>
              <a:t>The mode is 10 million dollars.</a:t>
            </a:r>
          </a:p>
        </p:txBody>
      </p:sp>
      <p:cxnSp>
        <p:nvCxnSpPr>
          <p:cNvPr id="11" name="Straight Arrow Connector 10"/>
          <p:cNvCxnSpPr>
            <a:cxnSpLocks noChangeShapeType="1"/>
          </p:cNvCxnSpPr>
          <p:nvPr/>
        </p:nvCxnSpPr>
        <p:spPr bwMode="auto">
          <a:xfrm rot="5400000" flipH="1" flipV="1">
            <a:off x="1341437" y="3840163"/>
            <a:ext cx="366713" cy="1587"/>
          </a:xfrm>
          <a:prstGeom prst="straightConnector1">
            <a:avLst/>
          </a:prstGeom>
          <a:noFill/>
          <a:ln w="38100" algn="ctr">
            <a:solidFill>
              <a:schemeClr val="accent1"/>
            </a:solidFill>
            <a:round/>
            <a:headEnd/>
            <a:tailEnd type="arrow" w="med" len="med"/>
          </a:ln>
          <a:extLst>
            <a:ext uri="{909E8E84-426E-40DD-AFC4-6F175D3DCCD1}">
              <a14:hiddenFill xmlns:a14="http://schemas.microsoft.com/office/drawing/2010/main">
                <a:noFill/>
              </a14:hiddenFill>
            </a:ext>
          </a:extLst>
        </p:spPr>
      </p:cxnSp>
      <p:cxnSp>
        <p:nvCxnSpPr>
          <p:cNvPr id="17" name="Straight Arrow Connector 16"/>
          <p:cNvCxnSpPr>
            <a:cxnSpLocks noChangeShapeType="1"/>
          </p:cNvCxnSpPr>
          <p:nvPr/>
        </p:nvCxnSpPr>
        <p:spPr bwMode="auto">
          <a:xfrm rot="5400000" flipH="1" flipV="1">
            <a:off x="1874837" y="3840163"/>
            <a:ext cx="366713" cy="1587"/>
          </a:xfrm>
          <a:prstGeom prst="straightConnector1">
            <a:avLst/>
          </a:prstGeom>
          <a:noFill/>
          <a:ln w="38100" algn="ctr">
            <a:solidFill>
              <a:schemeClr val="accent1"/>
            </a:solidFill>
            <a:round/>
            <a:headEnd/>
            <a:tailEnd type="arrow" w="med" len="med"/>
          </a:ln>
          <a:extLst>
            <a:ext uri="{909E8E84-426E-40DD-AFC4-6F175D3DCCD1}">
              <a14:hiddenFill xmlns:a14="http://schemas.microsoft.com/office/drawing/2010/main">
                <a:noFill/>
              </a14:hiddenFill>
            </a:ext>
          </a:extLst>
        </p:spPr>
      </p:cxnSp>
      <p:cxnSp>
        <p:nvCxnSpPr>
          <p:cNvPr id="10" name="Straight Arrow Connector 9"/>
          <p:cNvCxnSpPr>
            <a:cxnSpLocks noChangeShapeType="1"/>
          </p:cNvCxnSpPr>
          <p:nvPr/>
        </p:nvCxnSpPr>
        <p:spPr bwMode="auto">
          <a:xfrm rot="5400000" flipH="1" flipV="1">
            <a:off x="2408237" y="3840163"/>
            <a:ext cx="366713" cy="1587"/>
          </a:xfrm>
          <a:prstGeom prst="straightConnector1">
            <a:avLst/>
          </a:prstGeom>
          <a:noFill/>
          <a:ln w="38100" algn="ctr">
            <a:solidFill>
              <a:schemeClr val="accent1"/>
            </a:solidFill>
            <a:round/>
            <a:headEnd/>
            <a:tailEnd type="arrow" w="med" len="med"/>
          </a:ln>
          <a:extLst>
            <a:ext uri="{909E8E84-426E-40DD-AFC4-6F175D3DCCD1}">
              <a14:hiddenFill xmlns:a14="http://schemas.microsoft.com/office/drawing/2010/main">
                <a:noFill/>
              </a14:hiddenFill>
            </a:ext>
          </a:extLst>
        </p:spPr>
      </p:cxnSp>
      <p:sp>
        <p:nvSpPr>
          <p:cNvPr id="3" name="Slide Number Placeholder 2"/>
          <p:cNvSpPr>
            <a:spLocks noGrp="1"/>
          </p:cNvSpPr>
          <p:nvPr>
            <p:ph type="sldNum" sz="quarter" idx="12"/>
          </p:nvPr>
        </p:nvSpPr>
        <p:spPr/>
        <p:txBody>
          <a:bodyPr/>
          <a:lstStyle/>
          <a:p>
            <a:fld id="{DCB23F9D-7E7B-4F79-99EA-2B54EFDA5161}" type="slidenum">
              <a:rPr lang="en-US" smtClean="0">
                <a:solidFill>
                  <a:prstClr val="black">
                    <a:tint val="75000"/>
                  </a:prstClr>
                </a:solidFill>
              </a:rPr>
              <a:pPr/>
              <a:t>27</a:t>
            </a:fld>
            <a:endParaRPr lang="en-US">
              <a:solidFill>
                <a:prstClr val="black">
                  <a:tint val="75000"/>
                </a:prstClr>
              </a:solidFill>
            </a:endParaRPr>
          </a:p>
        </p:txBody>
      </p:sp>
    </p:spTree>
    <p:extLst>
      <p:ext uri="{BB962C8B-B14F-4D97-AF65-F5344CB8AC3E}">
        <p14:creationId xmlns:p14="http://schemas.microsoft.com/office/powerpoint/2010/main" val="1282382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1267">
                                            <p:txEl>
                                              <p:pRg st="3" end="3"/>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1267">
                                            <p:txEl>
                                              <p:pRg st="4" end="4"/>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1267">
                                            <p:txEl>
                                              <p:pRg st="6" end="6"/>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a:xfrm>
            <a:off x="457200" y="381000"/>
            <a:ext cx="8229600" cy="914400"/>
          </a:xfrm>
        </p:spPr>
        <p:txBody>
          <a:bodyPr>
            <a:normAutofit fontScale="90000"/>
          </a:bodyPr>
          <a:lstStyle/>
          <a:p>
            <a:r>
              <a:rPr lang="en-US" sz="4000" dirty="0"/>
              <a:t>3-1</a:t>
            </a:r>
            <a:r>
              <a:rPr lang="en-US" sz="4000" dirty="0" smtClean="0"/>
              <a:t> </a:t>
            </a:r>
            <a:r>
              <a:rPr lang="en-US" sz="4000" dirty="0"/>
              <a:t>Measures </a:t>
            </a:r>
            <a:r>
              <a:rPr lang="en-US" sz="4000" dirty="0" smtClean="0"/>
              <a:t>of Central Tendency: </a:t>
            </a:r>
            <a:r>
              <a:rPr lang="en-US" sz="4000" b="1" dirty="0">
                <a:solidFill>
                  <a:srgbClr val="FF0000"/>
                </a:solidFill>
              </a:rPr>
              <a:t/>
            </a:r>
            <a:br>
              <a:rPr lang="en-US" sz="4000" b="1" dirty="0">
                <a:solidFill>
                  <a:srgbClr val="FF0000"/>
                </a:solidFill>
              </a:rPr>
            </a:br>
            <a:r>
              <a:rPr lang="en-US" sz="4000" b="1" dirty="0" smtClean="0">
                <a:solidFill>
                  <a:srgbClr val="FF0000"/>
                </a:solidFill>
              </a:rPr>
              <a:t>3. Mode</a:t>
            </a:r>
          </a:p>
        </p:txBody>
      </p:sp>
      <p:sp>
        <p:nvSpPr>
          <p:cNvPr id="26627" name="Rectangle 3"/>
          <p:cNvSpPr>
            <a:spLocks noGrp="1" noChangeArrowheads="1"/>
          </p:cNvSpPr>
          <p:nvPr>
            <p:ph idx="1"/>
          </p:nvPr>
        </p:nvSpPr>
        <p:spPr>
          <a:xfrm>
            <a:off x="457200" y="1905000"/>
            <a:ext cx="8153400" cy="4343400"/>
          </a:xfrm>
        </p:spPr>
        <p:txBody>
          <a:bodyPr/>
          <a:lstStyle/>
          <a:p>
            <a:pPr algn="just" eaLnBrk="1" hangingPunct="1">
              <a:spcBef>
                <a:spcPct val="50000"/>
              </a:spcBef>
              <a:defRPr/>
            </a:pPr>
            <a:r>
              <a:rPr lang="en-US" dirty="0" smtClean="0"/>
              <a:t>The</a:t>
            </a:r>
            <a:r>
              <a:rPr lang="en-US" b="1" dirty="0" smtClean="0">
                <a:solidFill>
                  <a:srgbClr val="000099"/>
                </a:solidFill>
                <a:effectLst>
                  <a:outerShdw blurRad="38100" dist="38100" dir="2700000" algn="tl">
                    <a:srgbClr val="C0C0C0"/>
                  </a:outerShdw>
                </a:effectLst>
              </a:rPr>
              <a:t> </a:t>
            </a:r>
            <a:r>
              <a:rPr lang="en-US" b="1" dirty="0" smtClean="0">
                <a:solidFill>
                  <a:srgbClr val="FF0000"/>
                </a:solidFill>
              </a:rPr>
              <a:t>mode</a:t>
            </a:r>
            <a:r>
              <a:rPr lang="en-US" b="1" dirty="0" smtClean="0">
                <a:solidFill>
                  <a:srgbClr val="000099"/>
                </a:solidFill>
                <a:effectLst>
                  <a:outerShdw blurRad="38100" dist="38100" dir="2700000" algn="tl">
                    <a:srgbClr val="C0C0C0"/>
                  </a:outerShdw>
                </a:effectLst>
              </a:rPr>
              <a:t> </a:t>
            </a:r>
            <a:r>
              <a:rPr lang="en-US" dirty="0" smtClean="0"/>
              <a:t>for </a:t>
            </a:r>
            <a:r>
              <a:rPr lang="en-US" b="1" i="1" u="sng" dirty="0" smtClean="0">
                <a:solidFill>
                  <a:srgbClr val="FF0000"/>
                </a:solidFill>
              </a:rPr>
              <a:t>grouped data </a:t>
            </a:r>
            <a:r>
              <a:rPr lang="en-US" dirty="0" smtClean="0"/>
              <a:t>is the </a:t>
            </a:r>
            <a:r>
              <a:rPr lang="en-US" b="1" dirty="0" smtClean="0">
                <a:solidFill>
                  <a:srgbClr val="FF0000"/>
                </a:solidFill>
              </a:rPr>
              <a:t>modal class</a:t>
            </a:r>
            <a:r>
              <a:rPr lang="en-US" dirty="0" smtClean="0"/>
              <a:t>.</a:t>
            </a:r>
          </a:p>
          <a:p>
            <a:pPr algn="just" eaLnBrk="1" hangingPunct="1">
              <a:spcBef>
                <a:spcPct val="50000"/>
              </a:spcBef>
              <a:defRPr/>
            </a:pPr>
            <a:r>
              <a:rPr lang="en-US" dirty="0" smtClean="0"/>
              <a:t>The </a:t>
            </a:r>
            <a:r>
              <a:rPr lang="en-US" b="1" dirty="0" smtClean="0">
                <a:solidFill>
                  <a:srgbClr val="FF0000"/>
                </a:solidFill>
              </a:rPr>
              <a:t>modal class </a:t>
            </a:r>
            <a:r>
              <a:rPr lang="en-US" dirty="0" smtClean="0"/>
              <a:t>is the class with the largest frequency.</a:t>
            </a:r>
          </a:p>
        </p:txBody>
      </p:sp>
      <p:sp>
        <p:nvSpPr>
          <p:cNvPr id="2" name="Footer Placeholder 1"/>
          <p:cNvSpPr>
            <a:spLocks noGrp="1"/>
          </p:cNvSpPr>
          <p:nvPr>
            <p:ph type="ftr" sz="quarter" idx="11"/>
          </p:nvPr>
        </p:nvSpPr>
        <p:spPr/>
        <p:txBody>
          <a:bodyPr/>
          <a:lstStyle/>
          <a:p>
            <a:pPr>
              <a:defRPr/>
            </a:pPr>
            <a:r>
              <a:rPr lang="en-US" smtClean="0">
                <a:solidFill>
                  <a:srgbClr val="000000"/>
                </a:solidFill>
              </a:rPr>
              <a:t>Semester II 2016/2017</a:t>
            </a:r>
            <a:endParaRPr lang="en-US">
              <a:solidFill>
                <a:srgbClr val="000000"/>
              </a:solidFill>
            </a:endParaRPr>
          </a:p>
        </p:txBody>
      </p:sp>
      <p:sp>
        <p:nvSpPr>
          <p:cNvPr id="3" name="Slide Number Placeholder 2"/>
          <p:cNvSpPr>
            <a:spLocks noGrp="1"/>
          </p:cNvSpPr>
          <p:nvPr>
            <p:ph type="sldNum" sz="quarter" idx="12"/>
          </p:nvPr>
        </p:nvSpPr>
        <p:spPr/>
        <p:txBody>
          <a:bodyPr/>
          <a:lstStyle/>
          <a:p>
            <a:fld id="{DCB23F9D-7E7B-4F79-99EA-2B54EFDA5161}" type="slidenum">
              <a:rPr lang="en-US" smtClean="0">
                <a:solidFill>
                  <a:prstClr val="black">
                    <a:tint val="75000"/>
                  </a:prstClr>
                </a:solidFill>
              </a:rPr>
              <a:pPr/>
              <a:t>28</a:t>
            </a:fld>
            <a:endParaRPr lang="en-US">
              <a:solidFill>
                <a:prstClr val="black">
                  <a:tint val="75000"/>
                </a:prstClr>
              </a:solidFill>
            </a:endParaRPr>
          </a:p>
        </p:txBody>
      </p:sp>
    </p:spTree>
    <p:extLst>
      <p:ext uri="{BB962C8B-B14F-4D97-AF65-F5344CB8AC3E}">
        <p14:creationId xmlns:p14="http://schemas.microsoft.com/office/powerpoint/2010/main" val="425572004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662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62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itle 1"/>
          <p:cNvSpPr>
            <a:spLocks noGrp="1"/>
          </p:cNvSpPr>
          <p:nvPr>
            <p:ph type="title"/>
          </p:nvPr>
        </p:nvSpPr>
        <p:spPr>
          <a:xfrm>
            <a:off x="457200" y="457200"/>
            <a:ext cx="8229600" cy="1905000"/>
          </a:xfrm>
        </p:spPr>
        <p:txBody>
          <a:bodyPr/>
          <a:lstStyle/>
          <a:p>
            <a:r>
              <a:rPr lang="en-US" smtClean="0"/>
              <a:t>Chapter 3</a:t>
            </a:r>
            <a:br>
              <a:rPr lang="en-US" smtClean="0"/>
            </a:br>
            <a:r>
              <a:rPr lang="en-US" smtClean="0"/>
              <a:t>Data Description</a:t>
            </a:r>
          </a:p>
        </p:txBody>
      </p:sp>
      <p:sp>
        <p:nvSpPr>
          <p:cNvPr id="53251" name="Content Placeholder 2"/>
          <p:cNvSpPr>
            <a:spLocks noGrp="1"/>
          </p:cNvSpPr>
          <p:nvPr>
            <p:ph idx="1"/>
          </p:nvPr>
        </p:nvSpPr>
        <p:spPr>
          <a:xfrm>
            <a:off x="457200" y="2514600"/>
            <a:ext cx="8229600" cy="2514600"/>
          </a:xfrm>
        </p:spPr>
        <p:txBody>
          <a:bodyPr>
            <a:normAutofit/>
          </a:bodyPr>
          <a:lstStyle/>
          <a:p>
            <a:pPr>
              <a:buFont typeface="Wingdings" pitchFamily="2" charset="2"/>
              <a:buNone/>
            </a:pPr>
            <a:r>
              <a:rPr lang="en-US" sz="4400" u="sng" dirty="0" smtClean="0"/>
              <a:t>Section 3-1</a:t>
            </a:r>
          </a:p>
          <a:p>
            <a:pPr>
              <a:buFont typeface="Wingdings" pitchFamily="2" charset="2"/>
              <a:buNone/>
            </a:pPr>
            <a:r>
              <a:rPr lang="en-US" sz="3600" dirty="0" smtClean="0"/>
              <a:t>Example 3-9</a:t>
            </a:r>
          </a:p>
          <a:p>
            <a:pPr>
              <a:buFont typeface="Wingdings" pitchFamily="2" charset="2"/>
              <a:buNone/>
            </a:pPr>
            <a:r>
              <a:rPr lang="en-US" sz="3600" dirty="0" smtClean="0"/>
              <a:t>Page #117</a:t>
            </a:r>
          </a:p>
        </p:txBody>
      </p:sp>
      <p:sp>
        <p:nvSpPr>
          <p:cNvPr id="2" name="Footer Placeholder 1"/>
          <p:cNvSpPr>
            <a:spLocks noGrp="1"/>
          </p:cNvSpPr>
          <p:nvPr>
            <p:ph type="ftr" sz="quarter" idx="11"/>
          </p:nvPr>
        </p:nvSpPr>
        <p:spPr/>
        <p:txBody>
          <a:bodyPr/>
          <a:lstStyle/>
          <a:p>
            <a:pPr>
              <a:defRPr/>
            </a:pPr>
            <a:r>
              <a:rPr lang="en-US" smtClean="0">
                <a:solidFill>
                  <a:srgbClr val="000000"/>
                </a:solidFill>
              </a:rPr>
              <a:t>Semester II 2016/2017</a:t>
            </a:r>
            <a:endParaRPr lang="en-US">
              <a:solidFill>
                <a:srgbClr val="000000"/>
              </a:solidFill>
            </a:endParaRPr>
          </a:p>
        </p:txBody>
      </p:sp>
      <p:sp>
        <p:nvSpPr>
          <p:cNvPr id="3" name="Slide Number Placeholder 2"/>
          <p:cNvSpPr>
            <a:spLocks noGrp="1"/>
          </p:cNvSpPr>
          <p:nvPr>
            <p:ph type="sldNum" sz="quarter" idx="12"/>
          </p:nvPr>
        </p:nvSpPr>
        <p:spPr/>
        <p:txBody>
          <a:bodyPr/>
          <a:lstStyle/>
          <a:p>
            <a:fld id="{DCB23F9D-7E7B-4F79-99EA-2B54EFDA5161}" type="slidenum">
              <a:rPr lang="en-US" smtClean="0">
                <a:solidFill>
                  <a:prstClr val="black">
                    <a:tint val="75000"/>
                  </a:prstClr>
                </a:solidFill>
              </a:rPr>
              <a:pPr/>
              <a:t>29</a:t>
            </a:fld>
            <a:endParaRPr lang="en-US">
              <a:solidFill>
                <a:prstClr val="black">
                  <a:tint val="75000"/>
                </a:prstClr>
              </a:solidFill>
            </a:endParaRPr>
          </a:p>
        </p:txBody>
      </p:sp>
    </p:spTree>
    <p:extLst>
      <p:ext uri="{BB962C8B-B14F-4D97-AF65-F5344CB8AC3E}">
        <p14:creationId xmlns:p14="http://schemas.microsoft.com/office/powerpoint/2010/main" val="395721936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txBox="1">
            <a:spLocks noChangeArrowheads="1"/>
          </p:cNvSpPr>
          <p:nvPr/>
        </p:nvSpPr>
        <p:spPr>
          <a:xfrm>
            <a:off x="4287334" y="1752600"/>
            <a:ext cx="4856666" cy="2438400"/>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spcBef>
                <a:spcPct val="0"/>
              </a:spcBef>
            </a:pPr>
            <a:r>
              <a:rPr lang="en-US" altLang="en-US" sz="3600" dirty="0" smtClean="0">
                <a:solidFill>
                  <a:srgbClr val="FF0000"/>
                </a:solidFill>
                <a:effectLst>
                  <a:outerShdw blurRad="38100" dist="38100" dir="2700000" algn="tl">
                    <a:srgbClr val="000000">
                      <a:alpha val="43137"/>
                    </a:srgbClr>
                  </a:outerShdw>
                </a:effectLst>
                <a:latin typeface="Helvetica" pitchFamily="-1" charset="0"/>
              </a:rPr>
              <a:t>Chapter 03:</a:t>
            </a:r>
            <a:endParaRPr lang="en-US" altLang="en-US" sz="3600" dirty="0" smtClean="0"/>
          </a:p>
          <a:p>
            <a:pPr>
              <a:spcBef>
                <a:spcPct val="0"/>
              </a:spcBef>
            </a:pPr>
            <a:endParaRPr lang="en-US" altLang="en-US" sz="3600" dirty="0" smtClean="0">
              <a:solidFill>
                <a:srgbClr val="FF0000"/>
              </a:solidFill>
              <a:effectLst>
                <a:outerShdw blurRad="38100" dist="38100" dir="2700000" algn="tl">
                  <a:srgbClr val="000000">
                    <a:alpha val="43137"/>
                  </a:srgbClr>
                </a:outerShdw>
              </a:effectLst>
              <a:latin typeface="Helvetica" pitchFamily="-1" charset="0"/>
            </a:endParaRPr>
          </a:p>
          <a:p>
            <a:pPr>
              <a:spcBef>
                <a:spcPct val="0"/>
              </a:spcBef>
            </a:pPr>
            <a:r>
              <a:rPr lang="en-US" altLang="en-US" sz="3600" dirty="0" smtClean="0">
                <a:solidFill>
                  <a:srgbClr val="FF0000"/>
                </a:solidFill>
                <a:effectLst>
                  <a:outerShdw blurRad="38100" dist="38100" dir="2700000" algn="tl">
                    <a:srgbClr val="000000">
                      <a:alpha val="43137"/>
                    </a:srgbClr>
                  </a:outerShdw>
                </a:effectLst>
                <a:latin typeface="Helvetica" pitchFamily="-1" charset="0"/>
              </a:rPr>
              <a:t>Data Description</a:t>
            </a:r>
            <a:endParaRPr lang="en-US" altLang="en-US" sz="3600" dirty="0">
              <a:solidFill>
                <a:srgbClr val="FF0000"/>
              </a:solidFill>
              <a:effectLst>
                <a:outerShdw blurRad="38100" dist="38100" dir="2700000" algn="tl">
                  <a:srgbClr val="000000">
                    <a:alpha val="43137"/>
                  </a:srgbClr>
                </a:outerShdw>
              </a:effectLst>
              <a:latin typeface="Helvetica" pitchFamily="-1" charset="0"/>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400" y="1066800"/>
            <a:ext cx="3753934" cy="4603038"/>
          </a:xfrm>
          <a:prstGeom prst="rect">
            <a:avLst/>
          </a:prstGeom>
        </p:spPr>
      </p:pic>
      <p:sp>
        <p:nvSpPr>
          <p:cNvPr id="3" name="Footer Placeholder 2"/>
          <p:cNvSpPr>
            <a:spLocks noGrp="1"/>
          </p:cNvSpPr>
          <p:nvPr>
            <p:ph type="ftr" sz="quarter" idx="10"/>
          </p:nvPr>
        </p:nvSpPr>
        <p:spPr/>
        <p:txBody>
          <a:bodyPr/>
          <a:lstStyle/>
          <a:p>
            <a:pPr>
              <a:defRPr/>
            </a:pPr>
            <a:r>
              <a:rPr lang="en-US" smtClean="0">
                <a:solidFill>
                  <a:srgbClr val="000000"/>
                </a:solidFill>
              </a:rPr>
              <a:t>Semester II 2016/2017</a:t>
            </a:r>
            <a:endParaRPr lang="en-US">
              <a:solidFill>
                <a:srgbClr val="000000"/>
              </a:solidFill>
            </a:endParaRPr>
          </a:p>
        </p:txBody>
      </p:sp>
      <p:sp>
        <p:nvSpPr>
          <p:cNvPr id="4" name="Slide Number Placeholder 3"/>
          <p:cNvSpPr>
            <a:spLocks noGrp="1"/>
          </p:cNvSpPr>
          <p:nvPr>
            <p:ph type="sldNum" sz="quarter" idx="11"/>
          </p:nvPr>
        </p:nvSpPr>
        <p:spPr/>
        <p:txBody>
          <a:bodyPr/>
          <a:lstStyle/>
          <a:p>
            <a:pPr>
              <a:defRPr/>
            </a:pPr>
            <a:fld id="{FDF63673-8213-4D80-B5EE-82E30815F0C2}" type="slidenum">
              <a:rPr lang="en-US" smtClean="0">
                <a:solidFill>
                  <a:srgbClr val="000000"/>
                </a:solidFill>
              </a:rPr>
              <a:pPr>
                <a:defRPr/>
              </a:pPr>
              <a:t>3</a:t>
            </a:fld>
            <a:endParaRPr lang="en-US">
              <a:solidFill>
                <a:srgbClr val="000000"/>
              </a:solidFill>
            </a:endParaRPr>
          </a:p>
        </p:txBody>
      </p:sp>
    </p:spTree>
    <p:extLst>
      <p:ext uri="{BB962C8B-B14F-4D97-AF65-F5344CB8AC3E}">
        <p14:creationId xmlns:p14="http://schemas.microsoft.com/office/powerpoint/2010/main" val="65077062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a:xfrm>
            <a:off x="457200" y="457200"/>
            <a:ext cx="8229600" cy="685800"/>
          </a:xfrm>
        </p:spPr>
        <p:txBody>
          <a:bodyPr/>
          <a:lstStyle/>
          <a:p>
            <a:pPr eaLnBrk="1" hangingPunct="1"/>
            <a:r>
              <a:rPr lang="en-US" sz="3600" dirty="0" smtClean="0"/>
              <a:t>Example 3-9: Miles Run per Week</a:t>
            </a:r>
          </a:p>
        </p:txBody>
      </p:sp>
      <p:sp>
        <p:nvSpPr>
          <p:cNvPr id="54275" name="Rectangle 3"/>
          <p:cNvSpPr>
            <a:spLocks noGrp="1" noChangeArrowheads="1"/>
          </p:cNvSpPr>
          <p:nvPr>
            <p:ph idx="1"/>
          </p:nvPr>
        </p:nvSpPr>
        <p:spPr>
          <a:xfrm>
            <a:off x="457200" y="1143000"/>
            <a:ext cx="8153400" cy="990600"/>
          </a:xfrm>
        </p:spPr>
        <p:txBody>
          <a:bodyPr>
            <a:normAutofit/>
          </a:bodyPr>
          <a:lstStyle/>
          <a:p>
            <a:pPr marL="0" indent="0" algn="just">
              <a:buFont typeface="Wingdings" pitchFamily="2" charset="2"/>
              <a:buNone/>
            </a:pPr>
            <a:r>
              <a:rPr lang="en-US" sz="2000" dirty="0" smtClean="0"/>
              <a:t>Find the modal class for the frequency distribution of miles that 20 runners ran in one week.</a:t>
            </a:r>
          </a:p>
        </p:txBody>
      </p:sp>
      <p:sp>
        <p:nvSpPr>
          <p:cNvPr id="2" name="Footer Placeholder 1"/>
          <p:cNvSpPr>
            <a:spLocks noGrp="1"/>
          </p:cNvSpPr>
          <p:nvPr>
            <p:ph type="ftr" sz="quarter" idx="11"/>
          </p:nvPr>
        </p:nvSpPr>
        <p:spPr/>
        <p:txBody>
          <a:bodyPr/>
          <a:lstStyle/>
          <a:p>
            <a:pPr>
              <a:defRPr/>
            </a:pPr>
            <a:r>
              <a:rPr lang="en-US" smtClean="0">
                <a:solidFill>
                  <a:srgbClr val="000000"/>
                </a:solidFill>
              </a:rPr>
              <a:t>Semester II 2016/2017</a:t>
            </a:r>
            <a:endParaRPr lang="en-US">
              <a:solidFill>
                <a:srgbClr val="000000"/>
              </a:solidFill>
            </a:endParaRPr>
          </a:p>
        </p:txBody>
      </p:sp>
      <p:sp>
        <p:nvSpPr>
          <p:cNvPr id="9" name="TextBox 8"/>
          <p:cNvSpPr txBox="1">
            <a:spLocks noChangeArrowheads="1"/>
          </p:cNvSpPr>
          <p:nvPr/>
        </p:nvSpPr>
        <p:spPr bwMode="auto">
          <a:xfrm>
            <a:off x="4343400" y="2514600"/>
            <a:ext cx="3162300" cy="95408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0" fontAlgn="base" hangingPunct="0">
              <a:spcBef>
                <a:spcPct val="0"/>
              </a:spcBef>
              <a:spcAft>
                <a:spcPct val="0"/>
              </a:spcAft>
            </a:pPr>
            <a:r>
              <a:rPr lang="en-US" sz="2800" smtClean="0">
                <a:solidFill>
                  <a:srgbClr val="000000"/>
                </a:solidFill>
              </a:rPr>
              <a:t>The modal class is</a:t>
            </a:r>
          </a:p>
          <a:p>
            <a:pPr eaLnBrk="0" fontAlgn="base" hangingPunct="0">
              <a:spcBef>
                <a:spcPct val="0"/>
              </a:spcBef>
              <a:spcAft>
                <a:spcPct val="0"/>
              </a:spcAft>
            </a:pPr>
            <a:r>
              <a:rPr lang="en-US" sz="2800" smtClean="0">
                <a:solidFill>
                  <a:srgbClr val="000000"/>
                </a:solidFill>
              </a:rPr>
              <a:t>20.5 – 25.5.</a:t>
            </a:r>
          </a:p>
        </p:txBody>
      </p:sp>
      <p:graphicFrame>
        <p:nvGraphicFramePr>
          <p:cNvPr id="8" name="Table 7"/>
          <p:cNvGraphicFramePr>
            <a:graphicFrameLocks noGrp="1"/>
          </p:cNvGraphicFramePr>
          <p:nvPr/>
        </p:nvGraphicFramePr>
        <p:xfrm>
          <a:off x="533400" y="2133600"/>
          <a:ext cx="3352800" cy="2962278"/>
        </p:xfrm>
        <a:graphic>
          <a:graphicData uri="http://schemas.openxmlformats.org/drawingml/2006/table">
            <a:tbl>
              <a:tblPr firstRow="1" bandRow="1">
                <a:tableStyleId>{5C22544A-7EE6-4342-B048-85BDC9FD1C3A}</a:tableStyleId>
              </a:tblPr>
              <a:tblGrid>
                <a:gridCol w="1676400"/>
                <a:gridCol w="1676400"/>
              </a:tblGrid>
              <a:tr h="370920">
                <a:tc>
                  <a:txBody>
                    <a:bodyPr/>
                    <a:lstStyle/>
                    <a:p>
                      <a:pPr algn="ctr"/>
                      <a:r>
                        <a:rPr lang="en-US" sz="1800" dirty="0" smtClean="0"/>
                        <a:t>Class</a:t>
                      </a:r>
                      <a:endParaRPr lang="en-US" sz="1800" dirty="0"/>
                    </a:p>
                  </a:txBody>
                  <a:tcPr marT="45730" marB="45730"/>
                </a:tc>
                <a:tc>
                  <a:txBody>
                    <a:bodyPr/>
                    <a:lstStyle/>
                    <a:p>
                      <a:pPr algn="ctr"/>
                      <a:r>
                        <a:rPr lang="en-US" sz="1800" dirty="0" smtClean="0"/>
                        <a:t>Frequency</a:t>
                      </a:r>
                      <a:endParaRPr lang="en-US" sz="1800" dirty="0"/>
                    </a:p>
                  </a:txBody>
                  <a:tcPr marT="45730" marB="45730"/>
                </a:tc>
              </a:tr>
              <a:tr h="370920">
                <a:tc>
                  <a:txBody>
                    <a:bodyPr/>
                    <a:lstStyle/>
                    <a:p>
                      <a:pPr algn="ctr"/>
                      <a:r>
                        <a:rPr lang="en-US" sz="1800" dirty="0" smtClean="0"/>
                        <a:t>5.5 – 10.5</a:t>
                      </a:r>
                      <a:endParaRPr lang="en-US" sz="1800" dirty="0"/>
                    </a:p>
                  </a:txBody>
                  <a:tcPr marT="45730" marB="45730"/>
                </a:tc>
                <a:tc>
                  <a:txBody>
                    <a:bodyPr/>
                    <a:lstStyle/>
                    <a:p>
                      <a:pPr algn="ctr"/>
                      <a:r>
                        <a:rPr lang="en-US" sz="1800" dirty="0" smtClean="0"/>
                        <a:t>1</a:t>
                      </a:r>
                      <a:endParaRPr lang="en-US" sz="1800" dirty="0"/>
                    </a:p>
                  </a:txBody>
                  <a:tcPr marT="45730" marB="45730"/>
                </a:tc>
              </a:tr>
              <a:tr h="370920">
                <a:tc>
                  <a:txBody>
                    <a:bodyPr/>
                    <a:lstStyle/>
                    <a:p>
                      <a:pPr algn="ctr"/>
                      <a:r>
                        <a:rPr lang="en-US" sz="1800" dirty="0" smtClean="0"/>
                        <a:t>10.5</a:t>
                      </a:r>
                      <a:r>
                        <a:rPr lang="en-US" sz="1800" baseline="0" dirty="0" smtClean="0"/>
                        <a:t> – 15.5</a:t>
                      </a:r>
                      <a:endParaRPr lang="en-US" sz="1800" dirty="0"/>
                    </a:p>
                  </a:txBody>
                  <a:tcPr marT="45730" marB="45730"/>
                </a:tc>
                <a:tc>
                  <a:txBody>
                    <a:bodyPr/>
                    <a:lstStyle/>
                    <a:p>
                      <a:pPr algn="ctr"/>
                      <a:r>
                        <a:rPr lang="en-US" sz="1800" dirty="0" smtClean="0"/>
                        <a:t>2</a:t>
                      </a:r>
                      <a:endParaRPr lang="en-US" sz="1800" dirty="0"/>
                    </a:p>
                  </a:txBody>
                  <a:tcPr marT="45730" marB="45730"/>
                </a:tc>
              </a:tr>
              <a:tr h="365838">
                <a:tc>
                  <a:txBody>
                    <a:bodyPr/>
                    <a:lstStyle/>
                    <a:p>
                      <a:pPr algn="ctr"/>
                      <a:r>
                        <a:rPr lang="en-US" sz="1800" dirty="0" smtClean="0"/>
                        <a:t>15.5 – 20.5</a:t>
                      </a:r>
                      <a:endParaRPr lang="en-US" sz="1800" dirty="0"/>
                    </a:p>
                  </a:txBody>
                  <a:tcPr marT="45730" marB="45730"/>
                </a:tc>
                <a:tc>
                  <a:txBody>
                    <a:bodyPr/>
                    <a:lstStyle/>
                    <a:p>
                      <a:pPr algn="ctr"/>
                      <a:r>
                        <a:rPr lang="en-US" sz="1800" dirty="0" smtClean="0"/>
                        <a:t>3</a:t>
                      </a:r>
                      <a:endParaRPr lang="en-US" sz="1800" dirty="0"/>
                    </a:p>
                  </a:txBody>
                  <a:tcPr marT="45730" marB="45730"/>
                </a:tc>
              </a:tr>
              <a:tr h="370920">
                <a:tc>
                  <a:txBody>
                    <a:bodyPr/>
                    <a:lstStyle/>
                    <a:p>
                      <a:pPr algn="ctr"/>
                      <a:r>
                        <a:rPr lang="en-US" sz="1800" dirty="0" smtClean="0"/>
                        <a:t>20.5 – 25.5</a:t>
                      </a:r>
                      <a:endParaRPr lang="en-US" sz="1800" dirty="0"/>
                    </a:p>
                  </a:txBody>
                  <a:tcPr marT="45730" marB="45730"/>
                </a:tc>
                <a:tc>
                  <a:txBody>
                    <a:bodyPr/>
                    <a:lstStyle/>
                    <a:p>
                      <a:pPr algn="ctr"/>
                      <a:r>
                        <a:rPr lang="en-US" sz="1800" dirty="0" smtClean="0"/>
                        <a:t>5</a:t>
                      </a:r>
                      <a:endParaRPr lang="en-US" sz="1800" dirty="0"/>
                    </a:p>
                  </a:txBody>
                  <a:tcPr marT="45730" marB="45730"/>
                </a:tc>
              </a:tr>
              <a:tr h="370920">
                <a:tc>
                  <a:txBody>
                    <a:bodyPr/>
                    <a:lstStyle/>
                    <a:p>
                      <a:pPr algn="ctr"/>
                      <a:r>
                        <a:rPr lang="en-US" sz="1800" dirty="0" smtClean="0"/>
                        <a:t>25.5 – 30.5</a:t>
                      </a:r>
                      <a:endParaRPr lang="en-US" sz="1800" dirty="0"/>
                    </a:p>
                  </a:txBody>
                  <a:tcPr marT="45730" marB="45730"/>
                </a:tc>
                <a:tc>
                  <a:txBody>
                    <a:bodyPr/>
                    <a:lstStyle/>
                    <a:p>
                      <a:pPr algn="ctr"/>
                      <a:r>
                        <a:rPr lang="en-US" sz="1800" dirty="0" smtClean="0"/>
                        <a:t>4</a:t>
                      </a:r>
                      <a:endParaRPr lang="en-US" sz="1800" dirty="0"/>
                    </a:p>
                  </a:txBody>
                  <a:tcPr marT="45730" marB="45730"/>
                </a:tc>
              </a:tr>
              <a:tr h="370920">
                <a:tc>
                  <a:txBody>
                    <a:bodyPr/>
                    <a:lstStyle/>
                    <a:p>
                      <a:pPr algn="ctr"/>
                      <a:r>
                        <a:rPr lang="en-US" sz="1800" dirty="0" smtClean="0"/>
                        <a:t>30.5 – 35.5</a:t>
                      </a:r>
                      <a:endParaRPr lang="en-US" sz="1800" dirty="0"/>
                    </a:p>
                  </a:txBody>
                  <a:tcPr marT="45730" marB="45730"/>
                </a:tc>
                <a:tc>
                  <a:txBody>
                    <a:bodyPr/>
                    <a:lstStyle/>
                    <a:p>
                      <a:pPr algn="ctr"/>
                      <a:r>
                        <a:rPr lang="en-US" sz="1800" dirty="0" smtClean="0"/>
                        <a:t>3</a:t>
                      </a:r>
                      <a:endParaRPr lang="en-US" sz="1800" dirty="0"/>
                    </a:p>
                  </a:txBody>
                  <a:tcPr marT="45730" marB="45730"/>
                </a:tc>
              </a:tr>
              <a:tr h="370920">
                <a:tc>
                  <a:txBody>
                    <a:bodyPr/>
                    <a:lstStyle/>
                    <a:p>
                      <a:pPr algn="ctr"/>
                      <a:r>
                        <a:rPr lang="en-US" sz="1800" dirty="0" smtClean="0"/>
                        <a:t>35.5 – 40.5</a:t>
                      </a:r>
                      <a:endParaRPr lang="en-US" sz="1800" dirty="0"/>
                    </a:p>
                  </a:txBody>
                  <a:tcPr marT="45730" marB="45730"/>
                </a:tc>
                <a:tc>
                  <a:txBody>
                    <a:bodyPr/>
                    <a:lstStyle/>
                    <a:p>
                      <a:pPr algn="ctr"/>
                      <a:r>
                        <a:rPr lang="en-US" sz="1800" dirty="0" smtClean="0"/>
                        <a:t>2</a:t>
                      </a:r>
                      <a:endParaRPr lang="en-US" sz="1800" dirty="0"/>
                    </a:p>
                  </a:txBody>
                  <a:tcPr marT="45730" marB="45730"/>
                </a:tc>
              </a:tr>
            </a:tbl>
          </a:graphicData>
        </a:graphic>
      </p:graphicFrame>
      <p:sp>
        <p:nvSpPr>
          <p:cNvPr id="10" name="Oval 9"/>
          <p:cNvSpPr>
            <a:spLocks noChangeArrowheads="1"/>
          </p:cNvSpPr>
          <p:nvPr/>
        </p:nvSpPr>
        <p:spPr bwMode="auto">
          <a:xfrm>
            <a:off x="533400" y="3595688"/>
            <a:ext cx="3352800" cy="381000"/>
          </a:xfrm>
          <a:prstGeom prst="ellipse">
            <a:avLst/>
          </a:prstGeom>
          <a:noFill/>
          <a:ln w="9525"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mtClean="0">
              <a:solidFill>
                <a:srgbClr val="000000"/>
              </a:solidFill>
            </a:endParaRPr>
          </a:p>
        </p:txBody>
      </p:sp>
      <p:sp>
        <p:nvSpPr>
          <p:cNvPr id="11" name="TextBox 10"/>
          <p:cNvSpPr txBox="1">
            <a:spLocks noChangeArrowheads="1"/>
          </p:cNvSpPr>
          <p:nvPr/>
        </p:nvSpPr>
        <p:spPr bwMode="auto">
          <a:xfrm>
            <a:off x="4343400" y="3657600"/>
            <a:ext cx="3963988" cy="13843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0" fontAlgn="base" hangingPunct="0">
              <a:spcBef>
                <a:spcPct val="0"/>
              </a:spcBef>
              <a:spcAft>
                <a:spcPct val="0"/>
              </a:spcAft>
            </a:pPr>
            <a:r>
              <a:rPr lang="en-US" sz="2800" smtClean="0">
                <a:solidFill>
                  <a:srgbClr val="000000"/>
                </a:solidFill>
              </a:rPr>
              <a:t>The mode, the midpoint</a:t>
            </a:r>
          </a:p>
          <a:p>
            <a:pPr eaLnBrk="0" fontAlgn="base" hangingPunct="0">
              <a:spcBef>
                <a:spcPct val="0"/>
              </a:spcBef>
              <a:spcAft>
                <a:spcPct val="0"/>
              </a:spcAft>
            </a:pPr>
            <a:r>
              <a:rPr lang="en-US" sz="2800" smtClean="0">
                <a:solidFill>
                  <a:srgbClr val="000000"/>
                </a:solidFill>
              </a:rPr>
              <a:t>of the modal class, is </a:t>
            </a:r>
          </a:p>
          <a:p>
            <a:pPr eaLnBrk="0" fontAlgn="base" hangingPunct="0">
              <a:spcBef>
                <a:spcPct val="0"/>
              </a:spcBef>
              <a:spcAft>
                <a:spcPct val="0"/>
              </a:spcAft>
            </a:pPr>
            <a:r>
              <a:rPr lang="en-US" sz="2800" smtClean="0">
                <a:solidFill>
                  <a:srgbClr val="000000"/>
                </a:solidFill>
              </a:rPr>
              <a:t>23 miles per week.</a:t>
            </a:r>
          </a:p>
        </p:txBody>
      </p:sp>
      <p:pic>
        <p:nvPicPr>
          <p:cNvPr id="286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4409" y="5194300"/>
            <a:ext cx="8124825" cy="1257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Slide Number Placeholder 2"/>
          <p:cNvSpPr>
            <a:spLocks noGrp="1"/>
          </p:cNvSpPr>
          <p:nvPr>
            <p:ph type="sldNum" sz="quarter" idx="12"/>
          </p:nvPr>
        </p:nvSpPr>
        <p:spPr/>
        <p:txBody>
          <a:bodyPr/>
          <a:lstStyle/>
          <a:p>
            <a:fld id="{DCB23F9D-7E7B-4F79-99EA-2B54EFDA5161}" type="slidenum">
              <a:rPr lang="en-US" smtClean="0">
                <a:solidFill>
                  <a:prstClr val="black">
                    <a:tint val="75000"/>
                  </a:prstClr>
                </a:solidFill>
              </a:rPr>
              <a:pPr/>
              <a:t>30</a:t>
            </a:fld>
            <a:endParaRPr lang="en-US">
              <a:solidFill>
                <a:prstClr val="black">
                  <a:tint val="75000"/>
                </a:prstClr>
              </a:solidFill>
            </a:endParaRPr>
          </a:p>
        </p:txBody>
      </p:sp>
    </p:spTree>
    <p:extLst>
      <p:ext uri="{BB962C8B-B14F-4D97-AF65-F5344CB8AC3E}">
        <p14:creationId xmlns:p14="http://schemas.microsoft.com/office/powerpoint/2010/main" val="217838406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2"/>
          <p:cNvSpPr>
            <a:spLocks noGrp="1" noChangeArrowheads="1"/>
          </p:cNvSpPr>
          <p:nvPr>
            <p:ph type="title"/>
          </p:nvPr>
        </p:nvSpPr>
        <p:spPr>
          <a:xfrm>
            <a:off x="457200" y="381000"/>
            <a:ext cx="8229600" cy="914400"/>
          </a:xfrm>
        </p:spPr>
        <p:txBody>
          <a:bodyPr>
            <a:normAutofit fontScale="90000"/>
          </a:bodyPr>
          <a:lstStyle/>
          <a:p>
            <a:r>
              <a:rPr lang="en-US" sz="4000" dirty="0"/>
              <a:t>3-1</a:t>
            </a:r>
            <a:r>
              <a:rPr lang="en-US" sz="4000" dirty="0" smtClean="0"/>
              <a:t> </a:t>
            </a:r>
            <a:r>
              <a:rPr lang="en-US" sz="4000" dirty="0"/>
              <a:t>Measures </a:t>
            </a:r>
            <a:r>
              <a:rPr lang="en-US" sz="4000" dirty="0" smtClean="0"/>
              <a:t>of Central Tendency:</a:t>
            </a:r>
            <a:r>
              <a:rPr lang="en-US" sz="4000" b="1" dirty="0" smtClean="0">
                <a:solidFill>
                  <a:srgbClr val="FF0000"/>
                </a:solidFill>
              </a:rPr>
              <a:t> </a:t>
            </a:r>
            <a:br>
              <a:rPr lang="en-US" sz="4000" b="1" dirty="0" smtClean="0">
                <a:solidFill>
                  <a:srgbClr val="FF0000"/>
                </a:solidFill>
              </a:rPr>
            </a:br>
            <a:r>
              <a:rPr lang="en-US" sz="4000" b="1" dirty="0" smtClean="0">
                <a:solidFill>
                  <a:srgbClr val="FF0000"/>
                </a:solidFill>
              </a:rPr>
              <a:t>4. Midrange</a:t>
            </a:r>
          </a:p>
        </p:txBody>
      </p:sp>
      <p:sp>
        <p:nvSpPr>
          <p:cNvPr id="27651" name="Rectangle 3"/>
          <p:cNvSpPr>
            <a:spLocks noGrp="1" noChangeArrowheads="1"/>
          </p:cNvSpPr>
          <p:nvPr>
            <p:ph idx="1"/>
          </p:nvPr>
        </p:nvSpPr>
        <p:spPr>
          <a:xfrm>
            <a:off x="381000" y="2057400"/>
            <a:ext cx="8077200" cy="1143000"/>
          </a:xfrm>
        </p:spPr>
        <p:txBody>
          <a:bodyPr/>
          <a:lstStyle/>
          <a:p>
            <a:pPr algn="just" eaLnBrk="1" hangingPunct="1">
              <a:spcBef>
                <a:spcPct val="50000"/>
              </a:spcBef>
              <a:defRPr/>
            </a:pPr>
            <a:r>
              <a:rPr lang="en-US" dirty="0" smtClean="0"/>
              <a:t>The</a:t>
            </a:r>
            <a:r>
              <a:rPr lang="en-US" b="1" dirty="0" smtClean="0">
                <a:solidFill>
                  <a:srgbClr val="000099"/>
                </a:solidFill>
                <a:effectLst>
                  <a:outerShdw blurRad="38100" dist="38100" dir="2700000" algn="tl">
                    <a:srgbClr val="C0C0C0"/>
                  </a:outerShdw>
                </a:effectLst>
              </a:rPr>
              <a:t> </a:t>
            </a:r>
            <a:r>
              <a:rPr lang="en-US" b="1" dirty="0" smtClean="0">
                <a:solidFill>
                  <a:srgbClr val="FF0000"/>
                </a:solidFill>
              </a:rPr>
              <a:t>midrange</a:t>
            </a:r>
            <a:r>
              <a:rPr lang="en-US" b="1" dirty="0" smtClean="0">
                <a:solidFill>
                  <a:srgbClr val="000099"/>
                </a:solidFill>
                <a:effectLst>
                  <a:outerShdw blurRad="38100" dist="38100" dir="2700000" algn="tl">
                    <a:srgbClr val="C0C0C0"/>
                  </a:outerShdw>
                </a:effectLst>
              </a:rPr>
              <a:t> </a:t>
            </a:r>
            <a:r>
              <a:rPr lang="en-US" dirty="0" smtClean="0"/>
              <a:t>is the average of the lowest and highest values in a data set.</a:t>
            </a:r>
          </a:p>
        </p:txBody>
      </p:sp>
      <p:sp>
        <p:nvSpPr>
          <p:cNvPr id="2" name="Footer Placeholder 1"/>
          <p:cNvSpPr>
            <a:spLocks noGrp="1"/>
          </p:cNvSpPr>
          <p:nvPr>
            <p:ph type="ftr" sz="quarter" idx="11"/>
          </p:nvPr>
        </p:nvSpPr>
        <p:spPr/>
        <p:txBody>
          <a:bodyPr/>
          <a:lstStyle/>
          <a:p>
            <a:pPr>
              <a:defRPr/>
            </a:pPr>
            <a:r>
              <a:rPr lang="en-US" smtClean="0">
                <a:solidFill>
                  <a:srgbClr val="000000"/>
                </a:solidFill>
              </a:rPr>
              <a:t>Semester II 2016/2017</a:t>
            </a:r>
            <a:endParaRPr lang="en-US">
              <a:solidFill>
                <a:srgbClr val="000000"/>
              </a:solidFill>
            </a:endParaRPr>
          </a:p>
        </p:txBody>
      </p:sp>
      <p:graphicFrame>
        <p:nvGraphicFramePr>
          <p:cNvPr id="27652" name="Object 4"/>
          <p:cNvGraphicFramePr>
            <a:graphicFrameLocks noChangeAspect="1"/>
          </p:cNvGraphicFramePr>
          <p:nvPr>
            <p:extLst>
              <p:ext uri="{D42A27DB-BD31-4B8C-83A1-F6EECF244321}">
                <p14:modId xmlns:p14="http://schemas.microsoft.com/office/powerpoint/2010/main" val="1466822689"/>
              </p:ext>
            </p:extLst>
          </p:nvPr>
        </p:nvGraphicFramePr>
        <p:xfrm>
          <a:off x="1447800" y="2895600"/>
          <a:ext cx="5638800" cy="1458913"/>
        </p:xfrm>
        <a:graphic>
          <a:graphicData uri="http://schemas.openxmlformats.org/presentationml/2006/ole">
            <mc:AlternateContent xmlns:mc="http://schemas.openxmlformats.org/markup-compatibility/2006">
              <mc:Choice xmlns:v="urn:schemas-microsoft-com:vml" Requires="v">
                <p:oleObj spid="_x0000_s3155" name="Equation" r:id="rId4" imgW="1523880" imgH="393480" progId="Equation.DSMT4">
                  <p:embed/>
                </p:oleObj>
              </mc:Choice>
              <mc:Fallback>
                <p:oleObj name="Equation" r:id="rId4" imgW="1523880" imgH="39348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47800" y="2895600"/>
                        <a:ext cx="5638800" cy="1458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 name="Slide Number Placeholder 2"/>
          <p:cNvSpPr>
            <a:spLocks noGrp="1"/>
          </p:cNvSpPr>
          <p:nvPr>
            <p:ph type="sldNum" sz="quarter" idx="12"/>
          </p:nvPr>
        </p:nvSpPr>
        <p:spPr/>
        <p:txBody>
          <a:bodyPr/>
          <a:lstStyle/>
          <a:p>
            <a:fld id="{DCB23F9D-7E7B-4F79-99EA-2B54EFDA5161}" type="slidenum">
              <a:rPr lang="en-US" smtClean="0">
                <a:solidFill>
                  <a:prstClr val="black">
                    <a:tint val="75000"/>
                  </a:prstClr>
                </a:solidFill>
              </a:rPr>
              <a:pPr/>
              <a:t>31</a:t>
            </a:fld>
            <a:endParaRPr lang="en-US">
              <a:solidFill>
                <a:prstClr val="black">
                  <a:tint val="75000"/>
                </a:prstClr>
              </a:solidFill>
            </a:endParaRPr>
          </a:p>
        </p:txBody>
      </p:sp>
    </p:spTree>
    <p:extLst>
      <p:ext uri="{BB962C8B-B14F-4D97-AF65-F5344CB8AC3E}">
        <p14:creationId xmlns:p14="http://schemas.microsoft.com/office/powerpoint/2010/main" val="229881345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651">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76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1"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Title 1"/>
          <p:cNvSpPr>
            <a:spLocks noGrp="1"/>
          </p:cNvSpPr>
          <p:nvPr>
            <p:ph type="title"/>
          </p:nvPr>
        </p:nvSpPr>
        <p:spPr>
          <a:xfrm>
            <a:off x="457200" y="457200"/>
            <a:ext cx="8229600" cy="1905000"/>
          </a:xfrm>
        </p:spPr>
        <p:txBody>
          <a:bodyPr/>
          <a:lstStyle/>
          <a:p>
            <a:r>
              <a:rPr lang="en-US" smtClean="0"/>
              <a:t>Chapter 3</a:t>
            </a:r>
            <a:br>
              <a:rPr lang="en-US" smtClean="0"/>
            </a:br>
            <a:r>
              <a:rPr lang="en-US" smtClean="0"/>
              <a:t>Data Description</a:t>
            </a:r>
          </a:p>
        </p:txBody>
      </p:sp>
      <p:sp>
        <p:nvSpPr>
          <p:cNvPr id="55299" name="Content Placeholder 2"/>
          <p:cNvSpPr>
            <a:spLocks noGrp="1"/>
          </p:cNvSpPr>
          <p:nvPr>
            <p:ph idx="1"/>
          </p:nvPr>
        </p:nvSpPr>
        <p:spPr>
          <a:xfrm>
            <a:off x="457200" y="3200400"/>
            <a:ext cx="8229600" cy="2514600"/>
          </a:xfrm>
        </p:spPr>
        <p:txBody>
          <a:bodyPr/>
          <a:lstStyle/>
          <a:p>
            <a:pPr>
              <a:buFont typeface="Wingdings" pitchFamily="2" charset="2"/>
              <a:buNone/>
            </a:pPr>
            <a:r>
              <a:rPr lang="en-US" sz="4400" u="sng" dirty="0" smtClean="0"/>
              <a:t>Section 3-1</a:t>
            </a:r>
          </a:p>
          <a:p>
            <a:pPr>
              <a:buFont typeface="Wingdings" pitchFamily="2" charset="2"/>
              <a:buNone/>
            </a:pPr>
            <a:r>
              <a:rPr lang="en-US" sz="3600" dirty="0" smtClean="0"/>
              <a:t>Example 3-12</a:t>
            </a:r>
          </a:p>
          <a:p>
            <a:pPr>
              <a:buFont typeface="Wingdings" pitchFamily="2" charset="2"/>
              <a:buNone/>
            </a:pPr>
            <a:r>
              <a:rPr lang="en-US" sz="3600" dirty="0" smtClean="0"/>
              <a:t>Page #119</a:t>
            </a:r>
          </a:p>
        </p:txBody>
      </p:sp>
      <p:sp>
        <p:nvSpPr>
          <p:cNvPr id="2" name="Footer Placeholder 1"/>
          <p:cNvSpPr>
            <a:spLocks noGrp="1"/>
          </p:cNvSpPr>
          <p:nvPr>
            <p:ph type="ftr" sz="quarter" idx="11"/>
          </p:nvPr>
        </p:nvSpPr>
        <p:spPr/>
        <p:txBody>
          <a:bodyPr/>
          <a:lstStyle/>
          <a:p>
            <a:pPr>
              <a:defRPr/>
            </a:pPr>
            <a:r>
              <a:rPr lang="en-US" smtClean="0">
                <a:solidFill>
                  <a:srgbClr val="000000"/>
                </a:solidFill>
              </a:rPr>
              <a:t>Semester II 2016/2017</a:t>
            </a:r>
            <a:endParaRPr lang="en-US">
              <a:solidFill>
                <a:srgbClr val="000000"/>
              </a:solidFill>
            </a:endParaRPr>
          </a:p>
        </p:txBody>
      </p:sp>
      <p:sp>
        <p:nvSpPr>
          <p:cNvPr id="3" name="Slide Number Placeholder 2"/>
          <p:cNvSpPr>
            <a:spLocks noGrp="1"/>
          </p:cNvSpPr>
          <p:nvPr>
            <p:ph type="sldNum" sz="quarter" idx="12"/>
          </p:nvPr>
        </p:nvSpPr>
        <p:spPr/>
        <p:txBody>
          <a:bodyPr/>
          <a:lstStyle/>
          <a:p>
            <a:fld id="{DCB23F9D-7E7B-4F79-99EA-2B54EFDA5161}" type="slidenum">
              <a:rPr lang="en-US" smtClean="0">
                <a:solidFill>
                  <a:prstClr val="black">
                    <a:tint val="75000"/>
                  </a:prstClr>
                </a:solidFill>
              </a:rPr>
              <a:pPr/>
              <a:t>32</a:t>
            </a:fld>
            <a:endParaRPr lang="en-US">
              <a:solidFill>
                <a:prstClr val="black">
                  <a:tint val="75000"/>
                </a:prstClr>
              </a:solidFill>
            </a:endParaRPr>
          </a:p>
        </p:txBody>
      </p:sp>
    </p:spTree>
    <p:extLst>
      <p:ext uri="{BB962C8B-B14F-4D97-AF65-F5344CB8AC3E}">
        <p14:creationId xmlns:p14="http://schemas.microsoft.com/office/powerpoint/2010/main" val="306798307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Rectangle 2"/>
          <p:cNvSpPr>
            <a:spLocks noGrp="1" noChangeArrowheads="1"/>
          </p:cNvSpPr>
          <p:nvPr>
            <p:ph type="title"/>
          </p:nvPr>
        </p:nvSpPr>
        <p:spPr>
          <a:xfrm>
            <a:off x="457200" y="533400"/>
            <a:ext cx="8229600" cy="685800"/>
          </a:xfrm>
        </p:spPr>
        <p:txBody>
          <a:bodyPr/>
          <a:lstStyle/>
          <a:p>
            <a:pPr eaLnBrk="1" hangingPunct="1"/>
            <a:r>
              <a:rPr lang="en-US" sz="3600" dirty="0" smtClean="0"/>
              <a:t>Example 3-12: Bank failures</a:t>
            </a:r>
          </a:p>
        </p:txBody>
      </p:sp>
      <p:sp>
        <p:nvSpPr>
          <p:cNvPr id="11267" name="Rectangle 3"/>
          <p:cNvSpPr>
            <a:spLocks noGrp="1" noChangeArrowheads="1"/>
          </p:cNvSpPr>
          <p:nvPr>
            <p:ph idx="1"/>
          </p:nvPr>
        </p:nvSpPr>
        <p:spPr>
          <a:xfrm>
            <a:off x="914400" y="1295400"/>
            <a:ext cx="7162800" cy="2362200"/>
          </a:xfrm>
        </p:spPr>
        <p:txBody>
          <a:bodyPr/>
          <a:lstStyle/>
          <a:p>
            <a:pPr marL="0" indent="0" algn="just">
              <a:buNone/>
              <a:defRPr/>
            </a:pPr>
            <a:r>
              <a:rPr lang="en-US" sz="2000" dirty="0"/>
              <a:t>The number of bank failures for a recent five-year period is shown. Find the midrange</a:t>
            </a:r>
            <a:r>
              <a:rPr lang="en-US" sz="2000" dirty="0" smtClean="0"/>
              <a:t>.</a:t>
            </a:r>
          </a:p>
          <a:p>
            <a:pPr marL="0" indent="0">
              <a:buNone/>
              <a:defRPr/>
            </a:pPr>
            <a:r>
              <a:rPr lang="en-US" sz="2800" dirty="0">
                <a:ea typeface="+mn-ea"/>
                <a:cs typeface="+mn-cs"/>
              </a:rPr>
              <a:t>	</a:t>
            </a:r>
            <a:r>
              <a:rPr lang="en-US" sz="2800" dirty="0" smtClean="0">
                <a:ea typeface="+mn-ea"/>
                <a:cs typeface="+mn-cs"/>
              </a:rPr>
              <a:t>	</a:t>
            </a:r>
            <a:r>
              <a:rPr lang="en-US" sz="2400" dirty="0" smtClean="0"/>
              <a:t>3</a:t>
            </a:r>
            <a:r>
              <a:rPr lang="en-US" sz="2400" dirty="0"/>
              <a:t>, 30, 148, 157, 71</a:t>
            </a:r>
            <a:endParaRPr lang="en-US" sz="1100" dirty="0" smtClean="0"/>
          </a:p>
        </p:txBody>
      </p:sp>
      <p:sp>
        <p:nvSpPr>
          <p:cNvPr id="3" name="Footer Placeholder 2"/>
          <p:cNvSpPr>
            <a:spLocks noGrp="1"/>
          </p:cNvSpPr>
          <p:nvPr>
            <p:ph type="ftr" sz="quarter" idx="11"/>
          </p:nvPr>
        </p:nvSpPr>
        <p:spPr/>
        <p:txBody>
          <a:bodyPr/>
          <a:lstStyle/>
          <a:p>
            <a:pPr>
              <a:defRPr/>
            </a:pPr>
            <a:r>
              <a:rPr lang="en-US" smtClean="0">
                <a:solidFill>
                  <a:srgbClr val="000000"/>
                </a:solidFill>
              </a:rPr>
              <a:t>Semester II 2016/2017</a:t>
            </a:r>
            <a:endParaRPr lang="en-US">
              <a:solidFill>
                <a:srgbClr val="000000"/>
              </a:solidFill>
            </a:endParaRPr>
          </a:p>
        </p:txBody>
      </p:sp>
      <p:sp>
        <p:nvSpPr>
          <p:cNvPr id="9" name="TextBox 8"/>
          <p:cNvSpPr txBox="1">
            <a:spLocks noChangeArrowheads="1"/>
          </p:cNvSpPr>
          <p:nvPr/>
        </p:nvSpPr>
        <p:spPr bwMode="auto">
          <a:xfrm>
            <a:off x="228600" y="4226589"/>
            <a:ext cx="8343951" cy="52322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0" fontAlgn="base" hangingPunct="0">
              <a:spcBef>
                <a:spcPct val="0"/>
              </a:spcBef>
              <a:spcAft>
                <a:spcPct val="0"/>
              </a:spcAft>
            </a:pPr>
            <a:r>
              <a:rPr lang="en-US" sz="2800" dirty="0" smtClean="0">
                <a:solidFill>
                  <a:srgbClr val="000000"/>
                </a:solidFill>
              </a:rPr>
              <a:t>The midrange for the number of bank failures is 80.</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 y="2792049"/>
            <a:ext cx="4953000" cy="1064895"/>
          </a:xfrm>
          <a:prstGeom prst="rect">
            <a:avLst/>
          </a:prstGeom>
        </p:spPr>
      </p:pic>
      <p:sp>
        <p:nvSpPr>
          <p:cNvPr id="4" name="Slide Number Placeholder 3"/>
          <p:cNvSpPr>
            <a:spLocks noGrp="1"/>
          </p:cNvSpPr>
          <p:nvPr>
            <p:ph type="sldNum" sz="quarter" idx="12"/>
          </p:nvPr>
        </p:nvSpPr>
        <p:spPr/>
        <p:txBody>
          <a:bodyPr/>
          <a:lstStyle/>
          <a:p>
            <a:fld id="{DCB23F9D-7E7B-4F79-99EA-2B54EFDA5161}" type="slidenum">
              <a:rPr lang="en-US" smtClean="0">
                <a:solidFill>
                  <a:prstClr val="black">
                    <a:tint val="75000"/>
                  </a:prstClr>
                </a:solidFill>
              </a:rPr>
              <a:pPr/>
              <a:t>33</a:t>
            </a:fld>
            <a:endParaRPr lang="en-US">
              <a:solidFill>
                <a:prstClr val="black">
                  <a:tint val="75000"/>
                </a:prstClr>
              </a:solidFill>
            </a:endParaRPr>
          </a:p>
        </p:txBody>
      </p:sp>
    </p:spTree>
    <p:extLst>
      <p:ext uri="{BB962C8B-B14F-4D97-AF65-F5344CB8AC3E}">
        <p14:creationId xmlns:p14="http://schemas.microsoft.com/office/powerpoint/2010/main" val="45164232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2"/>
          <p:cNvSpPr>
            <a:spLocks noGrp="1" noChangeArrowheads="1"/>
          </p:cNvSpPr>
          <p:nvPr>
            <p:ph type="title"/>
          </p:nvPr>
        </p:nvSpPr>
        <p:spPr>
          <a:xfrm>
            <a:off x="457200" y="381000"/>
            <a:ext cx="8229600" cy="914400"/>
          </a:xfrm>
        </p:spPr>
        <p:txBody>
          <a:bodyPr>
            <a:normAutofit fontScale="90000"/>
          </a:bodyPr>
          <a:lstStyle/>
          <a:p>
            <a:r>
              <a:rPr lang="en-US" sz="4000" dirty="0"/>
              <a:t>3-1</a:t>
            </a:r>
            <a:r>
              <a:rPr lang="en-US" sz="4000" dirty="0" smtClean="0"/>
              <a:t> </a:t>
            </a:r>
            <a:r>
              <a:rPr lang="en-US" sz="4000" dirty="0"/>
              <a:t>Measures </a:t>
            </a:r>
            <a:r>
              <a:rPr lang="en-US" sz="4000" dirty="0" smtClean="0"/>
              <a:t>of Central Tendency: </a:t>
            </a:r>
            <a:r>
              <a:rPr lang="en-US" sz="4000" b="1" dirty="0">
                <a:solidFill>
                  <a:srgbClr val="FF0000"/>
                </a:solidFill>
              </a:rPr>
              <a:t/>
            </a:r>
            <a:br>
              <a:rPr lang="en-US" sz="4000" b="1" dirty="0">
                <a:solidFill>
                  <a:srgbClr val="FF0000"/>
                </a:solidFill>
              </a:rPr>
            </a:br>
            <a:r>
              <a:rPr lang="en-US" sz="4000" b="1" dirty="0" smtClean="0">
                <a:solidFill>
                  <a:srgbClr val="FF0000"/>
                </a:solidFill>
              </a:rPr>
              <a:t>5. Weighted Mean</a:t>
            </a:r>
          </a:p>
        </p:txBody>
      </p:sp>
      <p:sp>
        <p:nvSpPr>
          <p:cNvPr id="2" name="Footer Placeholder 1"/>
          <p:cNvSpPr>
            <a:spLocks noGrp="1"/>
          </p:cNvSpPr>
          <p:nvPr>
            <p:ph type="ftr" sz="quarter" idx="11"/>
          </p:nvPr>
        </p:nvSpPr>
        <p:spPr/>
        <p:txBody>
          <a:bodyPr/>
          <a:lstStyle/>
          <a:p>
            <a:pPr>
              <a:defRPr/>
            </a:pPr>
            <a:r>
              <a:rPr lang="en-US" smtClean="0">
                <a:solidFill>
                  <a:srgbClr val="000000"/>
                </a:solidFill>
              </a:rPr>
              <a:t>Semester II 2016/2017</a:t>
            </a:r>
            <a:endParaRPr lang="en-US">
              <a:solidFill>
                <a:srgbClr val="000000"/>
              </a:solidFill>
            </a:endParaRPr>
          </a:p>
        </p:txBody>
      </p:sp>
      <p:pic>
        <p:nvPicPr>
          <p:cNvPr id="5167" name="Picture 4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2204602"/>
            <a:ext cx="8248650" cy="4191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Slide Number Placeholder 2"/>
          <p:cNvSpPr>
            <a:spLocks noGrp="1"/>
          </p:cNvSpPr>
          <p:nvPr>
            <p:ph type="sldNum" sz="quarter" idx="12"/>
          </p:nvPr>
        </p:nvSpPr>
        <p:spPr/>
        <p:txBody>
          <a:bodyPr/>
          <a:lstStyle/>
          <a:p>
            <a:fld id="{DCB23F9D-7E7B-4F79-99EA-2B54EFDA5161}" type="slidenum">
              <a:rPr lang="en-US" smtClean="0">
                <a:solidFill>
                  <a:prstClr val="black">
                    <a:tint val="75000"/>
                  </a:prstClr>
                </a:solidFill>
              </a:rPr>
              <a:pPr/>
              <a:t>34</a:t>
            </a:fld>
            <a:endParaRPr lang="en-US">
              <a:solidFill>
                <a:prstClr val="black">
                  <a:tint val="75000"/>
                </a:prstClr>
              </a:solidFill>
            </a:endParaRPr>
          </a:p>
        </p:txBody>
      </p:sp>
    </p:spTree>
    <p:extLst>
      <p:ext uri="{BB962C8B-B14F-4D97-AF65-F5344CB8AC3E}">
        <p14:creationId xmlns:p14="http://schemas.microsoft.com/office/powerpoint/2010/main" val="382580103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2"/>
          <p:cNvSpPr>
            <a:spLocks noGrp="1" noChangeArrowheads="1"/>
          </p:cNvSpPr>
          <p:nvPr>
            <p:ph type="title"/>
          </p:nvPr>
        </p:nvSpPr>
        <p:spPr>
          <a:xfrm>
            <a:off x="457200" y="381000"/>
            <a:ext cx="8229600" cy="914400"/>
          </a:xfrm>
        </p:spPr>
        <p:txBody>
          <a:bodyPr>
            <a:normAutofit fontScale="90000"/>
          </a:bodyPr>
          <a:lstStyle/>
          <a:p>
            <a:r>
              <a:rPr lang="en-US" sz="4000" dirty="0"/>
              <a:t>3-1</a:t>
            </a:r>
            <a:r>
              <a:rPr lang="en-US" sz="4000" dirty="0" smtClean="0"/>
              <a:t> </a:t>
            </a:r>
            <a:r>
              <a:rPr lang="en-US" sz="4000" dirty="0"/>
              <a:t>Measures </a:t>
            </a:r>
            <a:r>
              <a:rPr lang="en-US" sz="4000" dirty="0" smtClean="0"/>
              <a:t>of Central Tendency: </a:t>
            </a:r>
            <a:r>
              <a:rPr lang="en-US" sz="4000" b="1" dirty="0">
                <a:solidFill>
                  <a:srgbClr val="FF0000"/>
                </a:solidFill>
              </a:rPr>
              <a:t/>
            </a:r>
            <a:br>
              <a:rPr lang="en-US" sz="4000" b="1" dirty="0">
                <a:solidFill>
                  <a:srgbClr val="FF0000"/>
                </a:solidFill>
              </a:rPr>
            </a:br>
            <a:r>
              <a:rPr lang="en-US" sz="4000" b="1" dirty="0" smtClean="0">
                <a:solidFill>
                  <a:srgbClr val="FF0000"/>
                </a:solidFill>
              </a:rPr>
              <a:t>5. Weighted Mean</a:t>
            </a:r>
          </a:p>
        </p:txBody>
      </p:sp>
      <p:sp>
        <p:nvSpPr>
          <p:cNvPr id="2" name="Footer Placeholder 1"/>
          <p:cNvSpPr>
            <a:spLocks noGrp="1"/>
          </p:cNvSpPr>
          <p:nvPr>
            <p:ph type="ftr" sz="quarter" idx="11"/>
          </p:nvPr>
        </p:nvSpPr>
        <p:spPr/>
        <p:txBody>
          <a:bodyPr/>
          <a:lstStyle/>
          <a:p>
            <a:pPr>
              <a:defRPr/>
            </a:pPr>
            <a:r>
              <a:rPr lang="en-US" smtClean="0">
                <a:solidFill>
                  <a:srgbClr val="000000"/>
                </a:solidFill>
              </a:rPr>
              <a:t>Semester II 2016/2017</a:t>
            </a:r>
            <a:endParaRPr lang="en-US">
              <a:solidFill>
                <a:srgbClr val="000000"/>
              </a:solidFill>
            </a:endParaRPr>
          </a:p>
        </p:txBody>
      </p:sp>
      <p:pic>
        <p:nvPicPr>
          <p:cNvPr id="307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2619375"/>
            <a:ext cx="8686799" cy="240982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Slide Number Placeholder 2"/>
          <p:cNvSpPr>
            <a:spLocks noGrp="1"/>
          </p:cNvSpPr>
          <p:nvPr>
            <p:ph type="sldNum" sz="quarter" idx="12"/>
          </p:nvPr>
        </p:nvSpPr>
        <p:spPr/>
        <p:txBody>
          <a:bodyPr/>
          <a:lstStyle/>
          <a:p>
            <a:fld id="{DCB23F9D-7E7B-4F79-99EA-2B54EFDA5161}" type="slidenum">
              <a:rPr lang="en-US" smtClean="0">
                <a:solidFill>
                  <a:prstClr val="black">
                    <a:tint val="75000"/>
                  </a:prstClr>
                </a:solidFill>
              </a:rPr>
              <a:pPr/>
              <a:t>35</a:t>
            </a:fld>
            <a:endParaRPr lang="en-US">
              <a:solidFill>
                <a:prstClr val="black">
                  <a:tint val="75000"/>
                </a:prstClr>
              </a:solidFill>
            </a:endParaRPr>
          </a:p>
        </p:txBody>
      </p:sp>
    </p:spTree>
    <p:extLst>
      <p:ext uri="{BB962C8B-B14F-4D97-AF65-F5344CB8AC3E}">
        <p14:creationId xmlns:p14="http://schemas.microsoft.com/office/powerpoint/2010/main" val="175142245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itle 1"/>
          <p:cNvSpPr>
            <a:spLocks noGrp="1"/>
          </p:cNvSpPr>
          <p:nvPr>
            <p:ph type="title"/>
          </p:nvPr>
        </p:nvSpPr>
        <p:spPr>
          <a:xfrm>
            <a:off x="457200" y="457200"/>
            <a:ext cx="8229600" cy="1905000"/>
          </a:xfrm>
        </p:spPr>
        <p:txBody>
          <a:bodyPr/>
          <a:lstStyle/>
          <a:p>
            <a:r>
              <a:rPr lang="en-US" smtClean="0"/>
              <a:t>Chapter 3</a:t>
            </a:r>
            <a:br>
              <a:rPr lang="en-US" smtClean="0"/>
            </a:br>
            <a:r>
              <a:rPr lang="en-US" smtClean="0"/>
              <a:t>Data Description</a:t>
            </a:r>
          </a:p>
        </p:txBody>
      </p:sp>
      <p:sp>
        <p:nvSpPr>
          <p:cNvPr id="56323" name="Content Placeholder 2"/>
          <p:cNvSpPr>
            <a:spLocks noGrp="1"/>
          </p:cNvSpPr>
          <p:nvPr>
            <p:ph idx="1"/>
          </p:nvPr>
        </p:nvSpPr>
        <p:spPr>
          <a:xfrm>
            <a:off x="457200" y="3352800"/>
            <a:ext cx="8229600" cy="2514600"/>
          </a:xfrm>
        </p:spPr>
        <p:txBody>
          <a:bodyPr/>
          <a:lstStyle/>
          <a:p>
            <a:pPr>
              <a:buFont typeface="Wingdings" pitchFamily="2" charset="2"/>
              <a:buNone/>
            </a:pPr>
            <a:r>
              <a:rPr lang="en-US" sz="4400" u="sng" dirty="0" smtClean="0"/>
              <a:t>Section 3-1</a:t>
            </a:r>
          </a:p>
          <a:p>
            <a:pPr>
              <a:buFont typeface="Wingdings" pitchFamily="2" charset="2"/>
              <a:buNone/>
            </a:pPr>
            <a:r>
              <a:rPr lang="en-US" sz="3600" dirty="0" smtClean="0"/>
              <a:t>Example 3-14</a:t>
            </a:r>
          </a:p>
          <a:p>
            <a:pPr>
              <a:buFont typeface="Wingdings" pitchFamily="2" charset="2"/>
              <a:buNone/>
            </a:pPr>
            <a:r>
              <a:rPr lang="en-US" sz="3600" dirty="0" smtClean="0"/>
              <a:t>Page #120</a:t>
            </a:r>
          </a:p>
        </p:txBody>
      </p:sp>
      <p:sp>
        <p:nvSpPr>
          <p:cNvPr id="2" name="Footer Placeholder 1"/>
          <p:cNvSpPr>
            <a:spLocks noGrp="1"/>
          </p:cNvSpPr>
          <p:nvPr>
            <p:ph type="ftr" sz="quarter" idx="11"/>
          </p:nvPr>
        </p:nvSpPr>
        <p:spPr/>
        <p:txBody>
          <a:bodyPr/>
          <a:lstStyle/>
          <a:p>
            <a:pPr>
              <a:defRPr/>
            </a:pPr>
            <a:r>
              <a:rPr lang="en-US" smtClean="0">
                <a:solidFill>
                  <a:srgbClr val="000000"/>
                </a:solidFill>
              </a:rPr>
              <a:t>Semester II 2016/2017</a:t>
            </a:r>
            <a:endParaRPr lang="en-US">
              <a:solidFill>
                <a:srgbClr val="000000"/>
              </a:solidFill>
            </a:endParaRPr>
          </a:p>
        </p:txBody>
      </p:sp>
      <p:sp>
        <p:nvSpPr>
          <p:cNvPr id="3" name="Slide Number Placeholder 2"/>
          <p:cNvSpPr>
            <a:spLocks noGrp="1"/>
          </p:cNvSpPr>
          <p:nvPr>
            <p:ph type="sldNum" sz="quarter" idx="12"/>
          </p:nvPr>
        </p:nvSpPr>
        <p:spPr/>
        <p:txBody>
          <a:bodyPr/>
          <a:lstStyle/>
          <a:p>
            <a:fld id="{DCB23F9D-7E7B-4F79-99EA-2B54EFDA5161}" type="slidenum">
              <a:rPr lang="en-US" smtClean="0">
                <a:solidFill>
                  <a:prstClr val="black">
                    <a:tint val="75000"/>
                  </a:prstClr>
                </a:solidFill>
              </a:rPr>
              <a:pPr/>
              <a:t>36</a:t>
            </a:fld>
            <a:endParaRPr lang="en-US">
              <a:solidFill>
                <a:prstClr val="black">
                  <a:tint val="75000"/>
                </a:prstClr>
              </a:solidFill>
            </a:endParaRPr>
          </a:p>
        </p:txBody>
      </p:sp>
    </p:spTree>
    <p:extLst>
      <p:ext uri="{BB962C8B-B14F-4D97-AF65-F5344CB8AC3E}">
        <p14:creationId xmlns:p14="http://schemas.microsoft.com/office/powerpoint/2010/main" val="9021420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0" name="Rectangle 2"/>
          <p:cNvSpPr>
            <a:spLocks noGrp="1" noChangeArrowheads="1"/>
          </p:cNvSpPr>
          <p:nvPr>
            <p:ph type="title"/>
          </p:nvPr>
        </p:nvSpPr>
        <p:spPr>
          <a:xfrm>
            <a:off x="457200" y="533400"/>
            <a:ext cx="8229600" cy="685800"/>
          </a:xfrm>
        </p:spPr>
        <p:txBody>
          <a:bodyPr/>
          <a:lstStyle/>
          <a:p>
            <a:pPr eaLnBrk="1" hangingPunct="1"/>
            <a:r>
              <a:rPr lang="en-US" sz="3600" smtClean="0"/>
              <a:t>Example 3-17: Grade Point Average</a:t>
            </a:r>
          </a:p>
        </p:txBody>
      </p:sp>
      <p:sp>
        <p:nvSpPr>
          <p:cNvPr id="9221" name="Rectangle 3"/>
          <p:cNvSpPr>
            <a:spLocks noGrp="1" noChangeArrowheads="1"/>
          </p:cNvSpPr>
          <p:nvPr>
            <p:ph idx="1"/>
          </p:nvPr>
        </p:nvSpPr>
        <p:spPr>
          <a:xfrm>
            <a:off x="498475" y="1295400"/>
            <a:ext cx="7848600" cy="533400"/>
          </a:xfrm>
        </p:spPr>
        <p:txBody>
          <a:bodyPr>
            <a:normAutofit fontScale="62500" lnSpcReduction="20000"/>
          </a:bodyPr>
          <a:lstStyle/>
          <a:p>
            <a:pPr marL="0" indent="0" algn="just">
              <a:buFont typeface="Wingdings" pitchFamily="2" charset="2"/>
              <a:buNone/>
            </a:pPr>
            <a:r>
              <a:rPr lang="en-US" sz="2800" dirty="0" smtClean="0"/>
              <a:t>A student received the following grades.  Find the corresponding GPA.</a:t>
            </a:r>
          </a:p>
        </p:txBody>
      </p:sp>
      <p:sp>
        <p:nvSpPr>
          <p:cNvPr id="2" name="Footer Placeholder 1"/>
          <p:cNvSpPr>
            <a:spLocks noGrp="1"/>
          </p:cNvSpPr>
          <p:nvPr>
            <p:ph type="ftr" sz="quarter" idx="11"/>
          </p:nvPr>
        </p:nvSpPr>
        <p:spPr/>
        <p:txBody>
          <a:bodyPr/>
          <a:lstStyle/>
          <a:p>
            <a:pPr>
              <a:defRPr/>
            </a:pPr>
            <a:r>
              <a:rPr lang="en-US" smtClean="0">
                <a:solidFill>
                  <a:srgbClr val="000000"/>
                </a:solidFill>
              </a:rPr>
              <a:t>Semester II 2016/2017</a:t>
            </a:r>
            <a:endParaRPr lang="en-US">
              <a:solidFill>
                <a:srgbClr val="000000"/>
              </a:solidFill>
            </a:endParaRPr>
          </a:p>
        </p:txBody>
      </p:sp>
      <p:sp>
        <p:nvSpPr>
          <p:cNvPr id="9" name="TextBox 8"/>
          <p:cNvSpPr txBox="1">
            <a:spLocks noChangeArrowheads="1"/>
          </p:cNvSpPr>
          <p:nvPr/>
        </p:nvSpPr>
        <p:spPr bwMode="auto">
          <a:xfrm>
            <a:off x="685800" y="5173009"/>
            <a:ext cx="5264150" cy="52387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0" fontAlgn="base" hangingPunct="0">
              <a:spcBef>
                <a:spcPct val="0"/>
              </a:spcBef>
              <a:spcAft>
                <a:spcPct val="0"/>
              </a:spcAft>
            </a:pPr>
            <a:r>
              <a:rPr lang="en-US" sz="2800" smtClean="0">
                <a:solidFill>
                  <a:srgbClr val="000000"/>
                </a:solidFill>
              </a:rPr>
              <a:t>The grade point average is 2.7.</a:t>
            </a:r>
          </a:p>
        </p:txBody>
      </p:sp>
      <p:graphicFrame>
        <p:nvGraphicFramePr>
          <p:cNvPr id="3" name="Object 4"/>
          <p:cNvGraphicFramePr>
            <a:graphicFrameLocks noChangeAspect="1"/>
          </p:cNvGraphicFramePr>
          <p:nvPr>
            <p:extLst>
              <p:ext uri="{D42A27DB-BD31-4B8C-83A1-F6EECF244321}">
                <p14:modId xmlns:p14="http://schemas.microsoft.com/office/powerpoint/2010/main" val="2593737698"/>
              </p:ext>
            </p:extLst>
          </p:nvPr>
        </p:nvGraphicFramePr>
        <p:xfrm>
          <a:off x="609599" y="4001625"/>
          <a:ext cx="1600200" cy="998537"/>
        </p:xfrm>
        <a:graphic>
          <a:graphicData uri="http://schemas.openxmlformats.org/presentationml/2006/ole">
            <mc:AlternateContent xmlns:mc="http://schemas.openxmlformats.org/markup-compatibility/2006">
              <mc:Choice xmlns:v="urn:schemas-microsoft-com:vml" Requires="v">
                <p:oleObj spid="_x0000_s4260" name="Equation" r:id="rId4" imgW="774360" imgH="482400" progId="Equation.DSMT4">
                  <p:embed/>
                </p:oleObj>
              </mc:Choice>
              <mc:Fallback>
                <p:oleObj name="Equation" r:id="rId4" imgW="774360" imgH="48240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599" y="4001625"/>
                        <a:ext cx="1600200" cy="9985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13049929"/>
              </p:ext>
            </p:extLst>
          </p:nvPr>
        </p:nvGraphicFramePr>
        <p:xfrm>
          <a:off x="609599" y="1840838"/>
          <a:ext cx="6096000" cy="1870075"/>
        </p:xfrm>
        <a:graphic>
          <a:graphicData uri="http://schemas.openxmlformats.org/drawingml/2006/table">
            <a:tbl>
              <a:tblPr firstRow="1" bandRow="1">
                <a:tableStyleId>{5C22544A-7EE6-4342-B048-85BDC9FD1C3A}</a:tableStyleId>
              </a:tblPr>
              <a:tblGrid>
                <a:gridCol w="2971800"/>
                <a:gridCol w="1447800"/>
                <a:gridCol w="1676400"/>
              </a:tblGrid>
              <a:tr h="370966">
                <a:tc>
                  <a:txBody>
                    <a:bodyPr/>
                    <a:lstStyle/>
                    <a:p>
                      <a:pPr algn="ctr"/>
                      <a:r>
                        <a:rPr lang="en-US" sz="1800" dirty="0" smtClean="0"/>
                        <a:t>Course</a:t>
                      </a:r>
                      <a:endParaRPr lang="en-US" sz="1800" dirty="0"/>
                    </a:p>
                  </a:txBody>
                  <a:tcPr marT="45736" marB="45736"/>
                </a:tc>
                <a:tc>
                  <a:txBody>
                    <a:bodyPr/>
                    <a:lstStyle/>
                    <a:p>
                      <a:pPr algn="ctr"/>
                      <a:r>
                        <a:rPr lang="en-US" sz="1800" dirty="0" smtClean="0"/>
                        <a:t>Credits, </a:t>
                      </a:r>
                      <a:r>
                        <a:rPr lang="en-US" sz="1800" i="1" dirty="0" smtClean="0"/>
                        <a:t>w</a:t>
                      </a:r>
                      <a:endParaRPr lang="en-US" sz="1800" i="1" dirty="0"/>
                    </a:p>
                  </a:txBody>
                  <a:tcPr marT="45736" marB="45736"/>
                </a:tc>
                <a:tc>
                  <a:txBody>
                    <a:bodyPr/>
                    <a:lstStyle/>
                    <a:p>
                      <a:pPr algn="ctr"/>
                      <a:r>
                        <a:rPr lang="en-US" sz="1800" dirty="0" smtClean="0"/>
                        <a:t>Grade, </a:t>
                      </a:r>
                      <a:r>
                        <a:rPr lang="en-US" sz="1800" i="1" dirty="0" smtClean="0"/>
                        <a:t>X</a:t>
                      </a:r>
                      <a:endParaRPr lang="en-US" sz="1800" i="1" dirty="0"/>
                    </a:p>
                  </a:txBody>
                  <a:tcPr marT="45736" marB="45736"/>
                </a:tc>
              </a:tr>
              <a:tr h="386211">
                <a:tc>
                  <a:txBody>
                    <a:bodyPr/>
                    <a:lstStyle/>
                    <a:p>
                      <a:r>
                        <a:rPr lang="en-US" sz="1800" dirty="0" smtClean="0"/>
                        <a:t>English Composition</a:t>
                      </a:r>
                      <a:endParaRPr lang="en-US" sz="1800" dirty="0"/>
                    </a:p>
                  </a:txBody>
                  <a:tcPr marT="45736" marB="45736"/>
                </a:tc>
                <a:tc>
                  <a:txBody>
                    <a:bodyPr/>
                    <a:lstStyle/>
                    <a:p>
                      <a:pPr algn="ctr"/>
                      <a:r>
                        <a:rPr lang="en-US" sz="1800" dirty="0" smtClean="0"/>
                        <a:t>3</a:t>
                      </a:r>
                      <a:endParaRPr lang="en-US" sz="1800" dirty="0"/>
                    </a:p>
                  </a:txBody>
                  <a:tcPr marT="45736" marB="45736" anchor="ctr"/>
                </a:tc>
                <a:tc>
                  <a:txBody>
                    <a:bodyPr/>
                    <a:lstStyle/>
                    <a:p>
                      <a:pPr lvl="0" algn="l"/>
                      <a:r>
                        <a:rPr lang="en-US" sz="1800" baseline="0" dirty="0" smtClean="0"/>
                        <a:t>  </a:t>
                      </a:r>
                      <a:r>
                        <a:rPr lang="en-US" sz="1800" dirty="0" smtClean="0"/>
                        <a:t>A (4 points)</a:t>
                      </a:r>
                      <a:endParaRPr lang="en-US" sz="1800" dirty="0"/>
                    </a:p>
                  </a:txBody>
                  <a:tcPr marT="45736" marB="45736" anchor="ctr"/>
                </a:tc>
              </a:tr>
              <a:tr h="370966">
                <a:tc>
                  <a:txBody>
                    <a:bodyPr/>
                    <a:lstStyle/>
                    <a:p>
                      <a:r>
                        <a:rPr lang="en-US" sz="1800" dirty="0" smtClean="0"/>
                        <a:t>Introduction to Psychology</a:t>
                      </a:r>
                      <a:endParaRPr lang="en-US" sz="1800" dirty="0"/>
                    </a:p>
                  </a:txBody>
                  <a:tcPr marT="45736" marB="45736"/>
                </a:tc>
                <a:tc>
                  <a:txBody>
                    <a:bodyPr/>
                    <a:lstStyle/>
                    <a:p>
                      <a:pPr algn="ctr"/>
                      <a:r>
                        <a:rPr lang="en-US" sz="1800" dirty="0" smtClean="0"/>
                        <a:t>3</a:t>
                      </a:r>
                      <a:endParaRPr lang="en-US" sz="1800" dirty="0"/>
                    </a:p>
                  </a:txBody>
                  <a:tcPr marT="45736" marB="45736" anchor="ctr"/>
                </a:tc>
                <a:tc>
                  <a:txBody>
                    <a:bodyPr/>
                    <a:lstStyle/>
                    <a:p>
                      <a:pPr lvl="0" algn="l"/>
                      <a:r>
                        <a:rPr lang="en-US" sz="1800" baseline="0" dirty="0" smtClean="0"/>
                        <a:t>  </a:t>
                      </a:r>
                      <a:r>
                        <a:rPr lang="en-US" sz="1800" dirty="0" smtClean="0"/>
                        <a:t>C (2 points)</a:t>
                      </a:r>
                      <a:endParaRPr lang="en-US" sz="1800" dirty="0"/>
                    </a:p>
                  </a:txBody>
                  <a:tcPr marT="45736" marB="45736" anchor="ctr"/>
                </a:tc>
              </a:tr>
              <a:tr h="370966">
                <a:tc>
                  <a:txBody>
                    <a:bodyPr/>
                    <a:lstStyle/>
                    <a:p>
                      <a:r>
                        <a:rPr lang="en-US" sz="1800" dirty="0" smtClean="0"/>
                        <a:t>Biology</a:t>
                      </a:r>
                      <a:endParaRPr lang="en-US" sz="1800" dirty="0"/>
                    </a:p>
                  </a:txBody>
                  <a:tcPr marT="45736" marB="45736"/>
                </a:tc>
                <a:tc>
                  <a:txBody>
                    <a:bodyPr/>
                    <a:lstStyle/>
                    <a:p>
                      <a:pPr algn="ctr"/>
                      <a:r>
                        <a:rPr lang="en-US" sz="1800" dirty="0" smtClean="0"/>
                        <a:t>4</a:t>
                      </a:r>
                      <a:endParaRPr lang="en-US" sz="1800" dirty="0"/>
                    </a:p>
                  </a:txBody>
                  <a:tcPr marT="45736" marB="45736" anchor="ctr"/>
                </a:tc>
                <a:tc>
                  <a:txBody>
                    <a:bodyPr/>
                    <a:lstStyle/>
                    <a:p>
                      <a:pPr lvl="0" algn="l"/>
                      <a:r>
                        <a:rPr lang="en-US" sz="1800" dirty="0" smtClean="0"/>
                        <a:t>  B (3 points)</a:t>
                      </a:r>
                      <a:endParaRPr lang="en-US" sz="1800" dirty="0"/>
                    </a:p>
                  </a:txBody>
                  <a:tcPr marT="45736" marB="45736" anchor="ctr"/>
                </a:tc>
              </a:tr>
              <a:tr h="370966">
                <a:tc>
                  <a:txBody>
                    <a:bodyPr/>
                    <a:lstStyle/>
                    <a:p>
                      <a:r>
                        <a:rPr lang="en-US" sz="1800" dirty="0" smtClean="0"/>
                        <a:t>Physical Education</a:t>
                      </a:r>
                      <a:endParaRPr lang="en-US" sz="1800" dirty="0"/>
                    </a:p>
                  </a:txBody>
                  <a:tcPr marT="45736" marB="45736"/>
                </a:tc>
                <a:tc>
                  <a:txBody>
                    <a:bodyPr/>
                    <a:lstStyle/>
                    <a:p>
                      <a:pPr algn="ctr"/>
                      <a:r>
                        <a:rPr lang="en-US" sz="1800" dirty="0" smtClean="0"/>
                        <a:t>2</a:t>
                      </a:r>
                      <a:endParaRPr lang="en-US" sz="1800" dirty="0"/>
                    </a:p>
                  </a:txBody>
                  <a:tcPr marT="45736" marB="45736" anchor="ctr"/>
                </a:tc>
                <a:tc>
                  <a:txBody>
                    <a:bodyPr/>
                    <a:lstStyle/>
                    <a:p>
                      <a:pPr lvl="0" algn="l"/>
                      <a:r>
                        <a:rPr lang="en-US" sz="1800" dirty="0" smtClean="0"/>
                        <a:t>  D (1 point)</a:t>
                      </a:r>
                      <a:endParaRPr lang="en-US" sz="1800" dirty="0"/>
                    </a:p>
                  </a:txBody>
                  <a:tcPr marT="45736" marB="45736" anchor="ctr"/>
                </a:tc>
              </a:tr>
            </a:tbl>
          </a:graphicData>
        </a:graphic>
      </p:graphicFrame>
      <p:graphicFrame>
        <p:nvGraphicFramePr>
          <p:cNvPr id="29701" name="Object 3"/>
          <p:cNvGraphicFramePr>
            <a:graphicFrameLocks noChangeAspect="1"/>
          </p:cNvGraphicFramePr>
          <p:nvPr>
            <p:extLst>
              <p:ext uri="{D42A27DB-BD31-4B8C-83A1-F6EECF244321}">
                <p14:modId xmlns:p14="http://schemas.microsoft.com/office/powerpoint/2010/main" val="1253846311"/>
              </p:ext>
            </p:extLst>
          </p:nvPr>
        </p:nvGraphicFramePr>
        <p:xfrm>
          <a:off x="2285999" y="4077825"/>
          <a:ext cx="4541838" cy="814387"/>
        </p:xfrm>
        <a:graphic>
          <a:graphicData uri="http://schemas.openxmlformats.org/presentationml/2006/ole">
            <mc:AlternateContent xmlns:mc="http://schemas.openxmlformats.org/markup-compatibility/2006">
              <mc:Choice xmlns:v="urn:schemas-microsoft-com:vml" Requires="v">
                <p:oleObj spid="_x0000_s4261" name="Equation" r:id="rId6" imgW="2197080" imgH="393480" progId="Equation.DSMT4">
                  <p:embed/>
                </p:oleObj>
              </mc:Choice>
              <mc:Fallback>
                <p:oleObj name="Equation" r:id="rId6" imgW="2197080" imgH="393480"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85999" y="4077825"/>
                        <a:ext cx="4541838" cy="8143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 name="Slide Number Placeholder 3"/>
          <p:cNvSpPr>
            <a:spLocks noGrp="1"/>
          </p:cNvSpPr>
          <p:nvPr>
            <p:ph type="sldNum" sz="quarter" idx="12"/>
          </p:nvPr>
        </p:nvSpPr>
        <p:spPr/>
        <p:txBody>
          <a:bodyPr/>
          <a:lstStyle/>
          <a:p>
            <a:fld id="{DCB23F9D-7E7B-4F79-99EA-2B54EFDA5161}" type="slidenum">
              <a:rPr lang="en-US" smtClean="0">
                <a:solidFill>
                  <a:prstClr val="black">
                    <a:tint val="75000"/>
                  </a:prstClr>
                </a:solidFill>
              </a:rPr>
              <a:pPr/>
              <a:t>37</a:t>
            </a:fld>
            <a:endParaRPr lang="en-US">
              <a:solidFill>
                <a:prstClr val="black">
                  <a:tint val="75000"/>
                </a:prstClr>
              </a:solidFill>
            </a:endParaRPr>
          </a:p>
        </p:txBody>
      </p:sp>
    </p:spTree>
    <p:extLst>
      <p:ext uri="{BB962C8B-B14F-4D97-AF65-F5344CB8AC3E}">
        <p14:creationId xmlns:p14="http://schemas.microsoft.com/office/powerpoint/2010/main" val="329373160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9701"/>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a:xfrm>
            <a:off x="457200" y="457200"/>
            <a:ext cx="8229600" cy="914400"/>
          </a:xfrm>
        </p:spPr>
        <p:txBody>
          <a:bodyPr>
            <a:normAutofit fontScale="90000"/>
          </a:bodyPr>
          <a:lstStyle/>
          <a:p>
            <a:r>
              <a:rPr lang="en-US" sz="4000" dirty="0" smtClean="0"/>
              <a:t>3-1 </a:t>
            </a:r>
            <a:r>
              <a:rPr lang="en-US" sz="4000" dirty="0"/>
              <a:t>Summary </a:t>
            </a:r>
            <a:r>
              <a:rPr lang="en-US" sz="4000" dirty="0" smtClean="0"/>
              <a:t>of Measures of Central Tendency</a:t>
            </a:r>
          </a:p>
        </p:txBody>
      </p:sp>
      <p:sp>
        <p:nvSpPr>
          <p:cNvPr id="2" name="Footer Placeholder 1"/>
          <p:cNvSpPr>
            <a:spLocks noGrp="1"/>
          </p:cNvSpPr>
          <p:nvPr>
            <p:ph type="ftr" sz="quarter" idx="10"/>
          </p:nvPr>
        </p:nvSpPr>
        <p:spPr/>
        <p:txBody>
          <a:bodyPr/>
          <a:lstStyle/>
          <a:p>
            <a:pPr>
              <a:defRPr/>
            </a:pPr>
            <a:r>
              <a:rPr lang="en-US" smtClean="0">
                <a:solidFill>
                  <a:srgbClr val="000000"/>
                </a:solidFill>
              </a:rPr>
              <a:t>Semester II 2016/2017</a:t>
            </a:r>
            <a:endParaRPr lang="en-US">
              <a:solidFill>
                <a:srgbClr val="000000"/>
              </a:solidFill>
            </a:endParaRPr>
          </a:p>
        </p:txBody>
      </p:sp>
      <p:pic>
        <p:nvPicPr>
          <p:cNvPr id="317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2376488"/>
            <a:ext cx="8458199" cy="25003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Slide Number Placeholder 2"/>
          <p:cNvSpPr>
            <a:spLocks noGrp="1"/>
          </p:cNvSpPr>
          <p:nvPr>
            <p:ph type="sldNum" sz="quarter" idx="11"/>
          </p:nvPr>
        </p:nvSpPr>
        <p:spPr/>
        <p:txBody>
          <a:bodyPr/>
          <a:lstStyle/>
          <a:p>
            <a:pPr>
              <a:defRPr/>
            </a:pPr>
            <a:fld id="{FDF63673-8213-4D80-B5EE-82E30815F0C2}" type="slidenum">
              <a:rPr lang="en-US" smtClean="0">
                <a:solidFill>
                  <a:srgbClr val="000000"/>
                </a:solidFill>
              </a:rPr>
              <a:pPr>
                <a:defRPr/>
              </a:pPr>
              <a:t>38</a:t>
            </a:fld>
            <a:endParaRPr lang="en-US">
              <a:solidFill>
                <a:srgbClr val="000000"/>
              </a:solidFill>
            </a:endParaRPr>
          </a:p>
        </p:txBody>
      </p:sp>
    </p:spTree>
    <p:extLst>
      <p:ext uri="{BB962C8B-B14F-4D97-AF65-F5344CB8AC3E}">
        <p14:creationId xmlns:p14="http://schemas.microsoft.com/office/powerpoint/2010/main" val="149177270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3-1</a:t>
            </a:r>
            <a:r>
              <a:rPr lang="en-US" dirty="0" smtClean="0"/>
              <a:t> </a:t>
            </a:r>
            <a:r>
              <a:rPr lang="en-US" dirty="0"/>
              <a:t>Distribution </a:t>
            </a:r>
            <a:r>
              <a:rPr lang="en-US" dirty="0" smtClean="0"/>
              <a:t>Shapes: </a:t>
            </a:r>
            <a:r>
              <a:rPr lang="en-US" b="1" dirty="0" smtClean="0">
                <a:solidFill>
                  <a:srgbClr val="FF0000"/>
                </a:solidFill>
              </a:rPr>
              <a:t>Positively Skewed or Right-Skewed</a:t>
            </a:r>
            <a:endParaRPr lang="en-US" b="1" dirty="0">
              <a:solidFill>
                <a:srgbClr val="FF0000"/>
              </a:solidFill>
            </a:endParaRPr>
          </a:p>
        </p:txBody>
      </p:sp>
      <p:sp>
        <p:nvSpPr>
          <p:cNvPr id="3" name="Text Placeholder 2"/>
          <p:cNvSpPr>
            <a:spLocks noGrp="1"/>
          </p:cNvSpPr>
          <p:nvPr>
            <p:ph type="body" sz="half" idx="1"/>
          </p:nvPr>
        </p:nvSpPr>
        <p:spPr>
          <a:xfrm>
            <a:off x="457200" y="1981200"/>
            <a:ext cx="4495800" cy="3886200"/>
          </a:xfrm>
        </p:spPr>
        <p:txBody>
          <a:bodyPr>
            <a:noAutofit/>
          </a:bodyPr>
          <a:lstStyle/>
          <a:p>
            <a:pPr algn="just"/>
            <a:r>
              <a:rPr lang="en-US" dirty="0" smtClean="0"/>
              <a:t>The majority of the data values fall to the left of the mean and cluster at the lower end of the distribution; the “tail” is to the right.</a:t>
            </a:r>
          </a:p>
          <a:p>
            <a:pPr algn="just"/>
            <a:r>
              <a:rPr lang="en-US" dirty="0" smtClean="0"/>
              <a:t>The </a:t>
            </a:r>
            <a:r>
              <a:rPr lang="en-US" b="1" dirty="0" smtClean="0">
                <a:solidFill>
                  <a:srgbClr val="FF0000"/>
                </a:solidFill>
              </a:rPr>
              <a:t>mean</a:t>
            </a:r>
            <a:r>
              <a:rPr lang="en-US" dirty="0" smtClean="0"/>
              <a:t> is to the right of the </a:t>
            </a:r>
            <a:r>
              <a:rPr lang="en-US" b="1" dirty="0" smtClean="0">
                <a:solidFill>
                  <a:srgbClr val="FF0000"/>
                </a:solidFill>
              </a:rPr>
              <a:t>median,</a:t>
            </a:r>
            <a:r>
              <a:rPr lang="en-US" dirty="0" smtClean="0"/>
              <a:t> and the </a:t>
            </a:r>
            <a:r>
              <a:rPr lang="en-US" b="1" dirty="0" smtClean="0">
                <a:solidFill>
                  <a:srgbClr val="FF0000"/>
                </a:solidFill>
              </a:rPr>
              <a:t>mode</a:t>
            </a:r>
            <a:r>
              <a:rPr lang="en-US" dirty="0" smtClean="0"/>
              <a:t> is to the left of the </a:t>
            </a:r>
            <a:r>
              <a:rPr lang="en-US" b="1" dirty="0" smtClean="0">
                <a:solidFill>
                  <a:srgbClr val="FF0000"/>
                </a:solidFill>
              </a:rPr>
              <a:t>median</a:t>
            </a:r>
            <a:r>
              <a:rPr lang="en-US" dirty="0" smtClean="0"/>
              <a:t>.</a:t>
            </a:r>
          </a:p>
          <a:p>
            <a:pPr algn="just"/>
            <a:r>
              <a:rPr lang="en-US" dirty="0" smtClean="0"/>
              <a:t>E.gs: Incomes of the population in the USA and  if </a:t>
            </a:r>
            <a:r>
              <a:rPr lang="en-US" dirty="0"/>
              <a:t>the majority of students score </a:t>
            </a:r>
            <a:r>
              <a:rPr lang="en-US" dirty="0" smtClean="0"/>
              <a:t>poorly on </a:t>
            </a:r>
            <a:r>
              <a:rPr lang="en-US" dirty="0"/>
              <a:t>an instructor’s </a:t>
            </a:r>
            <a:r>
              <a:rPr lang="en-US" dirty="0" smtClean="0"/>
              <a:t>examination.</a:t>
            </a:r>
            <a:endParaRPr lang="en-US" dirty="0"/>
          </a:p>
        </p:txBody>
      </p:sp>
      <p:pic>
        <p:nvPicPr>
          <p:cNvPr id="6" name="Picture 2"/>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5181600" y="2286001"/>
            <a:ext cx="3733800" cy="2671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Footer Placeholder 3"/>
          <p:cNvSpPr>
            <a:spLocks noGrp="1"/>
          </p:cNvSpPr>
          <p:nvPr>
            <p:ph type="ftr" sz="quarter" idx="10"/>
          </p:nvPr>
        </p:nvSpPr>
        <p:spPr/>
        <p:txBody>
          <a:bodyPr/>
          <a:lstStyle/>
          <a:p>
            <a:pPr>
              <a:defRPr/>
            </a:pPr>
            <a:r>
              <a:rPr lang="en-US" smtClean="0">
                <a:solidFill>
                  <a:srgbClr val="000000"/>
                </a:solidFill>
              </a:rPr>
              <a:t>Semester II 2016/2017</a:t>
            </a:r>
            <a:endParaRPr lang="en-US">
              <a:solidFill>
                <a:srgbClr val="000000"/>
              </a:solidFill>
            </a:endParaRPr>
          </a:p>
        </p:txBody>
      </p:sp>
      <p:sp>
        <p:nvSpPr>
          <p:cNvPr id="5" name="Slide Number Placeholder 4"/>
          <p:cNvSpPr>
            <a:spLocks noGrp="1"/>
          </p:cNvSpPr>
          <p:nvPr>
            <p:ph type="sldNum" sz="quarter" idx="11"/>
          </p:nvPr>
        </p:nvSpPr>
        <p:spPr/>
        <p:txBody>
          <a:bodyPr/>
          <a:lstStyle/>
          <a:p>
            <a:pPr>
              <a:defRPr/>
            </a:pPr>
            <a:fld id="{FDF63673-8213-4D80-B5EE-82E30815F0C2}" type="slidenum">
              <a:rPr lang="en-US" smtClean="0">
                <a:solidFill>
                  <a:srgbClr val="000000"/>
                </a:solidFill>
              </a:rPr>
              <a:pPr>
                <a:defRPr/>
              </a:pPr>
              <a:t>39</a:t>
            </a:fld>
            <a:endParaRPr lang="en-US">
              <a:solidFill>
                <a:srgbClr val="000000"/>
              </a:solidFill>
            </a:endParaRPr>
          </a:p>
        </p:txBody>
      </p:sp>
    </p:spTree>
    <p:extLst>
      <p:ext uri="{BB962C8B-B14F-4D97-AF65-F5344CB8AC3E}">
        <p14:creationId xmlns:p14="http://schemas.microsoft.com/office/powerpoint/2010/main" val="66226175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ectionNumber" hidden="1"/>
          <p:cNvSpPr>
            <a:spLocks noGrp="1"/>
          </p:cNvSpPr>
          <p:nvPr>
            <p:ph type="body" sz="quarter" idx="11"/>
          </p:nvPr>
        </p:nvSpPr>
        <p:spPr/>
        <p:txBody>
          <a:bodyPr/>
          <a:lstStyle/>
          <a:p>
            <a:pPr>
              <a:buNone/>
            </a:pPr>
            <a:r>
              <a:rPr lang="en-US" b="1" smtClean="0">
                <a:solidFill>
                  <a:srgbClr val="000000"/>
                </a:solidFill>
              </a:rPr>
              <a:t>1.1</a:t>
            </a:r>
            <a:endParaRPr lang="en-US" b="1">
              <a:solidFill>
                <a:srgbClr val="000000"/>
              </a:solidFill>
            </a:endParaRPr>
          </a:p>
        </p:txBody>
      </p:sp>
      <p:sp>
        <p:nvSpPr>
          <p:cNvPr id="6" name="SectionTitle" hidden="1"/>
          <p:cNvSpPr>
            <a:spLocks noGrp="1"/>
          </p:cNvSpPr>
          <p:nvPr>
            <p:ph type="body" sz="quarter" idx="12"/>
          </p:nvPr>
        </p:nvSpPr>
        <p:spPr/>
        <p:txBody>
          <a:bodyPr>
            <a:normAutofit fontScale="85000" lnSpcReduction="10000"/>
          </a:bodyPr>
          <a:lstStyle/>
          <a:p>
            <a:pPr>
              <a:buNone/>
            </a:pPr>
            <a:r>
              <a:rPr lang="en-US" b="1" smtClean="0">
                <a:solidFill>
                  <a:srgbClr val="000000"/>
                </a:solidFill>
              </a:rPr>
              <a:t>Descriptive and Inferential Statistics</a:t>
            </a:r>
            <a:endParaRPr lang="en-US" b="1">
              <a:solidFill>
                <a:srgbClr val="000000"/>
              </a:solidFill>
            </a:endParaRPr>
          </a:p>
        </p:txBody>
      </p:sp>
      <p:sp>
        <p:nvSpPr>
          <p:cNvPr id="7" name="ObjectiveNumber" hidden="1"/>
          <p:cNvSpPr>
            <a:spLocks noGrp="1"/>
          </p:cNvSpPr>
          <p:nvPr>
            <p:ph type="body" sz="quarter" idx="13"/>
          </p:nvPr>
        </p:nvSpPr>
        <p:spPr/>
        <p:txBody>
          <a:bodyPr>
            <a:normAutofit fontScale="92500" lnSpcReduction="20000"/>
          </a:bodyPr>
          <a:lstStyle/>
          <a:p>
            <a:pPr>
              <a:buNone/>
            </a:pPr>
            <a:endParaRPr lang="en-US">
              <a:solidFill>
                <a:srgbClr val="000000"/>
              </a:solidFill>
            </a:endParaRPr>
          </a:p>
        </p:txBody>
      </p:sp>
      <p:sp>
        <p:nvSpPr>
          <p:cNvPr id="8" name="Objective" hidden="1"/>
          <p:cNvSpPr>
            <a:spLocks noGrp="1"/>
          </p:cNvSpPr>
          <p:nvPr>
            <p:ph type="body" sz="quarter" idx="14"/>
          </p:nvPr>
        </p:nvSpPr>
        <p:spPr/>
        <p:txBody>
          <a:bodyPr>
            <a:normAutofit fontScale="92500" lnSpcReduction="20000"/>
          </a:bodyPr>
          <a:lstStyle/>
          <a:p>
            <a:pPr>
              <a:buNone/>
            </a:pPr>
            <a:endParaRPr lang="en-US">
              <a:solidFill>
                <a:srgbClr val="000000"/>
              </a:solidFill>
            </a:endParaRPr>
          </a:p>
        </p:txBody>
      </p:sp>
      <p:sp>
        <p:nvSpPr>
          <p:cNvPr id="9" name="ItemNumber" hidden="1"/>
          <p:cNvSpPr>
            <a:spLocks noGrp="1"/>
          </p:cNvSpPr>
          <p:nvPr>
            <p:ph type="body" sz="quarter" idx="15"/>
          </p:nvPr>
        </p:nvSpPr>
        <p:spPr/>
        <p:txBody>
          <a:bodyPr>
            <a:normAutofit fontScale="92500" lnSpcReduction="20000"/>
          </a:bodyPr>
          <a:lstStyle/>
          <a:p>
            <a:pPr>
              <a:buNone/>
            </a:pPr>
            <a:endParaRPr lang="en-US">
              <a:solidFill>
                <a:srgbClr val="000000"/>
              </a:solidFill>
            </a:endParaRPr>
          </a:p>
        </p:txBody>
      </p:sp>
      <p:sp>
        <p:nvSpPr>
          <p:cNvPr id="10" name="ItemTitle" hidden="1"/>
          <p:cNvSpPr>
            <a:spLocks noGrp="1"/>
          </p:cNvSpPr>
          <p:nvPr>
            <p:ph type="body" sz="quarter" idx="16"/>
          </p:nvPr>
        </p:nvSpPr>
        <p:spPr/>
        <p:txBody>
          <a:bodyPr>
            <a:normAutofit fontScale="92500" lnSpcReduction="20000"/>
          </a:bodyPr>
          <a:lstStyle/>
          <a:p>
            <a:pPr>
              <a:buNone/>
            </a:pPr>
            <a:endParaRPr lang="en-US">
              <a:solidFill>
                <a:srgbClr val="000000"/>
              </a:solidFill>
            </a:endParaRPr>
          </a:p>
        </p:txBody>
      </p:sp>
      <p:sp>
        <p:nvSpPr>
          <p:cNvPr id="11" name="CONS" hidden="1"/>
          <p:cNvSpPr>
            <a:spLocks noGrp="1"/>
          </p:cNvSpPr>
          <p:nvPr>
            <p:ph type="body" sz="quarter" idx="17"/>
          </p:nvPr>
        </p:nvSpPr>
        <p:spPr/>
        <p:txBody>
          <a:bodyPr>
            <a:normAutofit fontScale="92500" lnSpcReduction="20000"/>
          </a:bodyPr>
          <a:lstStyle/>
          <a:p>
            <a:pPr>
              <a:buNone/>
            </a:pPr>
            <a:endParaRPr lang="en-US">
              <a:solidFill>
                <a:srgbClr val="000000"/>
              </a:solidFill>
            </a:endParaRPr>
          </a:p>
        </p:txBody>
      </p:sp>
      <p:sp>
        <p:nvSpPr>
          <p:cNvPr id="12" name="SlideNumber" hidden="1"/>
          <p:cNvSpPr>
            <a:spLocks noGrp="1"/>
          </p:cNvSpPr>
          <p:nvPr>
            <p:ph type="body" sz="quarter" idx="18"/>
          </p:nvPr>
        </p:nvSpPr>
        <p:spPr/>
        <p:txBody>
          <a:bodyPr>
            <a:normAutofit fontScale="92500" lnSpcReduction="20000"/>
          </a:bodyPr>
          <a:lstStyle/>
          <a:p>
            <a:pPr>
              <a:buNone/>
            </a:pPr>
            <a:r>
              <a:rPr lang="en-US" smtClean="0">
                <a:solidFill>
                  <a:srgbClr val="000000"/>
                </a:solidFill>
              </a:rPr>
              <a:t>Slide </a:t>
            </a:r>
            <a:fld id="{412E8B25-1F05-4807-A8AD-600D0BCCA3FF}" type="slidenum">
              <a:rPr lang="en-US" smtClean="0">
                <a:solidFill>
                  <a:srgbClr val="000000"/>
                </a:solidFill>
              </a:rPr>
              <a:t>4</a:t>
            </a:fld>
            <a:endParaRPr lang="en-US">
              <a:solidFill>
                <a:srgbClr val="000000"/>
              </a:solidFill>
            </a:endParaRPr>
          </a:p>
        </p:txBody>
      </p:sp>
      <p:sp>
        <p:nvSpPr>
          <p:cNvPr id="13" name="Copyright" hidden="1"/>
          <p:cNvSpPr>
            <a:spLocks noGrp="1"/>
          </p:cNvSpPr>
          <p:nvPr>
            <p:ph type="body" sz="quarter" idx="19"/>
          </p:nvPr>
        </p:nvSpPr>
        <p:spPr/>
        <p:txBody>
          <a:bodyPr>
            <a:normAutofit fontScale="62500" lnSpcReduction="20000"/>
          </a:bodyPr>
          <a:lstStyle/>
          <a:p>
            <a:pPr>
              <a:buNone/>
            </a:pPr>
            <a:r>
              <a:rPr lang="en-US" smtClean="0">
                <a:solidFill>
                  <a:srgbClr val="000000"/>
                </a:solidFill>
              </a:rPr>
              <a:t>Copyright © 2012 The McGraw-Hill Companies, Inc. </a:t>
            </a:r>
            <a:endParaRPr lang="en-US">
              <a:solidFill>
                <a:srgbClr val="000000"/>
              </a:solidFill>
            </a:endParaRPr>
          </a:p>
        </p:txBody>
      </p:sp>
      <p:sp>
        <p:nvSpPr>
          <p:cNvPr id="4" name="ChapterSubTitle" hidden="1"/>
          <p:cNvSpPr>
            <a:spLocks noGrp="1"/>
          </p:cNvSpPr>
          <p:nvPr>
            <p:ph type="body" sz="quarter" idx="10"/>
          </p:nvPr>
        </p:nvSpPr>
        <p:spPr/>
        <p:txBody>
          <a:bodyPr/>
          <a:lstStyle/>
          <a:p>
            <a:pPr>
              <a:buNone/>
            </a:pPr>
            <a:endParaRPr lang="en-US">
              <a:solidFill>
                <a:srgbClr val="000000"/>
              </a:solidFill>
            </a:endParaRPr>
          </a:p>
        </p:txBody>
      </p:sp>
      <p:sp>
        <p:nvSpPr>
          <p:cNvPr id="19" name="TextBox 18"/>
          <p:cNvSpPr txBox="1"/>
          <p:nvPr/>
        </p:nvSpPr>
        <p:spPr>
          <a:xfrm>
            <a:off x="381000" y="1887699"/>
            <a:ext cx="1927131" cy="769441"/>
          </a:xfrm>
          <a:prstGeom prst="rect">
            <a:avLst/>
          </a:prstGeom>
          <a:noFill/>
        </p:spPr>
        <p:txBody>
          <a:bodyPr wrap="none" rtlCol="0">
            <a:spAutoFit/>
          </a:bodyPr>
          <a:lstStyle/>
          <a:p>
            <a:r>
              <a:rPr lang="en-US" sz="4400" b="1" dirty="0" smtClean="0"/>
              <a:t>Outline</a:t>
            </a:r>
            <a:endParaRPr lang="en-US" sz="4400" b="1" dirty="0"/>
          </a:p>
        </p:txBody>
      </p:sp>
      <p:sp>
        <p:nvSpPr>
          <p:cNvPr id="2" name="TextBox 1"/>
          <p:cNvSpPr txBox="1"/>
          <p:nvPr/>
        </p:nvSpPr>
        <p:spPr>
          <a:xfrm>
            <a:off x="762000" y="228600"/>
            <a:ext cx="6705600" cy="769441"/>
          </a:xfrm>
          <a:prstGeom prst="rect">
            <a:avLst/>
          </a:prstGeom>
          <a:noFill/>
        </p:spPr>
        <p:txBody>
          <a:bodyPr wrap="square" rtlCol="0">
            <a:spAutoFit/>
          </a:bodyPr>
          <a:lstStyle/>
          <a:p>
            <a:pPr indent="0">
              <a:buNone/>
            </a:pPr>
            <a:r>
              <a:rPr lang="en-US" sz="4400" b="1" dirty="0" smtClean="0"/>
              <a:t>Data Description</a:t>
            </a:r>
            <a:r>
              <a:rPr lang="en-US" sz="4400" dirty="0" smtClean="0"/>
              <a:t>	</a:t>
            </a:r>
            <a:endParaRPr lang="en-US" sz="4400" dirty="0"/>
          </a:p>
        </p:txBody>
      </p:sp>
      <p:sp>
        <p:nvSpPr>
          <p:cNvPr id="3" name="TextBox 2"/>
          <p:cNvSpPr txBox="1"/>
          <p:nvPr/>
        </p:nvSpPr>
        <p:spPr>
          <a:xfrm>
            <a:off x="7244522" y="490210"/>
            <a:ext cx="1287532" cy="923330"/>
          </a:xfrm>
          <a:prstGeom prst="rect">
            <a:avLst/>
          </a:prstGeom>
          <a:noFill/>
        </p:spPr>
        <p:txBody>
          <a:bodyPr wrap="none" rtlCol="0">
            <a:spAutoFit/>
          </a:bodyPr>
          <a:lstStyle/>
          <a:p>
            <a:pPr algn="r"/>
            <a:r>
              <a:rPr lang="en-US" dirty="0" smtClean="0">
                <a:latin typeface="Arial" pitchFamily="34" charset="0"/>
                <a:cs typeface="Arial" pitchFamily="34" charset="0"/>
              </a:rPr>
              <a:t>CHAPTER</a:t>
            </a:r>
          </a:p>
          <a:p>
            <a:pPr algn="r"/>
            <a:r>
              <a:rPr lang="en-US" sz="3600" dirty="0" smtClean="0">
                <a:latin typeface="Arial" pitchFamily="34" charset="0"/>
                <a:cs typeface="Arial" pitchFamily="34" charset="0"/>
              </a:rPr>
              <a:t>3</a:t>
            </a:r>
            <a:endParaRPr lang="en-US" sz="3600" dirty="0">
              <a:latin typeface="Arial" pitchFamily="34" charset="0"/>
              <a:cs typeface="Arial" pitchFamily="34" charset="0"/>
            </a:endParaRPr>
          </a:p>
        </p:txBody>
      </p:sp>
      <p:sp>
        <p:nvSpPr>
          <p:cNvPr id="17" name="TextBox 16"/>
          <p:cNvSpPr txBox="1"/>
          <p:nvPr/>
        </p:nvSpPr>
        <p:spPr>
          <a:xfrm>
            <a:off x="1255713" y="6400800"/>
            <a:ext cx="6454972" cy="276999"/>
          </a:xfrm>
          <a:prstGeom prst="rect">
            <a:avLst/>
          </a:prstGeom>
          <a:noFill/>
        </p:spPr>
        <p:txBody>
          <a:bodyPr wrap="none" rtlCol="0">
            <a:spAutoFit/>
          </a:bodyPr>
          <a:lstStyle/>
          <a:p>
            <a:r>
              <a:rPr lang="en-US" sz="1200" dirty="0" smtClean="0">
                <a:solidFill>
                  <a:schemeClr val="bg1">
                    <a:lumMod val="65000"/>
                  </a:schemeClr>
                </a:solidFill>
              </a:rPr>
              <a:t>Copyright © 2015 The McGraw-Hill Companies, Inc. </a:t>
            </a:r>
            <a:r>
              <a:rPr lang="en-US" sz="1200" dirty="0">
                <a:solidFill>
                  <a:schemeClr val="bg1">
                    <a:lumMod val="65000"/>
                  </a:schemeClr>
                </a:solidFill>
              </a:rPr>
              <a:t> </a:t>
            </a:r>
            <a:r>
              <a:rPr lang="en-US" sz="1200" dirty="0" smtClean="0">
                <a:solidFill>
                  <a:schemeClr val="bg1">
                    <a:lumMod val="65000"/>
                  </a:schemeClr>
                </a:solidFill>
              </a:rPr>
              <a:t>Permission required for reproduction or display.</a:t>
            </a:r>
            <a:endParaRPr lang="en-US" sz="1200" dirty="0">
              <a:solidFill>
                <a:schemeClr val="bg1">
                  <a:lumMod val="65000"/>
                </a:schemeClr>
              </a:solidFill>
            </a:endParaRPr>
          </a:p>
        </p:txBody>
      </p:sp>
      <p:graphicFrame>
        <p:nvGraphicFramePr>
          <p:cNvPr id="20" name="SectionsTable"/>
          <p:cNvGraphicFramePr>
            <a:graphicFrameLocks noGrp="1"/>
          </p:cNvGraphicFramePr>
          <p:nvPr>
            <p:extLst>
              <p:ext uri="{D42A27DB-BD31-4B8C-83A1-F6EECF244321}">
                <p14:modId xmlns:p14="http://schemas.microsoft.com/office/powerpoint/2010/main" val="4097694163"/>
              </p:ext>
            </p:extLst>
          </p:nvPr>
        </p:nvGraphicFramePr>
        <p:xfrm>
          <a:off x="228600" y="2667000"/>
          <a:ext cx="8686800" cy="518160"/>
        </p:xfrm>
        <a:graphic>
          <a:graphicData uri="http://schemas.openxmlformats.org/drawingml/2006/table">
            <a:tbl>
              <a:tblPr>
                <a:tableStyleId>{5C22544A-7EE6-4342-B048-85BDC9FD1C3A}</a:tableStyleId>
              </a:tblPr>
              <a:tblGrid>
                <a:gridCol w="1143000"/>
                <a:gridCol w="7543800"/>
              </a:tblGrid>
              <a:tr h="471170">
                <a:tc>
                  <a:txBody>
                    <a:bodyPr/>
                    <a:lstStyle/>
                    <a:p>
                      <a:pPr algn="just"/>
                      <a:r>
                        <a:rPr lang="en-US" sz="2800" b="1" dirty="0" smtClean="0">
                          <a:solidFill>
                            <a:srgbClr val="196AB4"/>
                          </a:solidFill>
                          <a:latin typeface="+mn-lt"/>
                        </a:rPr>
                        <a:t>3-1</a:t>
                      </a:r>
                      <a:endParaRPr lang="en-US" sz="2800" b="1" dirty="0">
                        <a:solidFill>
                          <a:srgbClr val="196AB4"/>
                        </a:solidFill>
                        <a:latin typeface="+mn-lt"/>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just"/>
                      <a:r>
                        <a:rPr lang="en-US" sz="2800" b="1" dirty="0" smtClean="0">
                          <a:solidFill>
                            <a:schemeClr val="tx1"/>
                          </a:solidFill>
                          <a:latin typeface="+mn-lt"/>
                        </a:rPr>
                        <a:t>Measures of Central Tendency</a:t>
                      </a:r>
                      <a:endParaRPr lang="en-US" sz="2800" b="1" dirty="0">
                        <a:solidFill>
                          <a:schemeClr val="tx1"/>
                        </a:solidFill>
                        <a:latin typeface="+mn-lt"/>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bl>
          </a:graphicData>
        </a:graphic>
      </p:graphicFrame>
      <p:graphicFrame>
        <p:nvGraphicFramePr>
          <p:cNvPr id="18" name="SectionsTable"/>
          <p:cNvGraphicFramePr>
            <a:graphicFrameLocks noGrp="1"/>
          </p:cNvGraphicFramePr>
          <p:nvPr>
            <p:extLst>
              <p:ext uri="{D42A27DB-BD31-4B8C-83A1-F6EECF244321}">
                <p14:modId xmlns:p14="http://schemas.microsoft.com/office/powerpoint/2010/main" val="1131455004"/>
              </p:ext>
            </p:extLst>
          </p:nvPr>
        </p:nvGraphicFramePr>
        <p:xfrm>
          <a:off x="228600" y="3139440"/>
          <a:ext cx="8686800" cy="518160"/>
        </p:xfrm>
        <a:graphic>
          <a:graphicData uri="http://schemas.openxmlformats.org/drawingml/2006/table">
            <a:tbl>
              <a:tblPr>
                <a:tableStyleId>{5C22544A-7EE6-4342-B048-85BDC9FD1C3A}</a:tableStyleId>
              </a:tblPr>
              <a:tblGrid>
                <a:gridCol w="1143000"/>
                <a:gridCol w="7543800"/>
              </a:tblGrid>
              <a:tr h="471170">
                <a:tc>
                  <a:txBody>
                    <a:bodyPr/>
                    <a:lstStyle/>
                    <a:p>
                      <a:pPr algn="just"/>
                      <a:r>
                        <a:rPr lang="en-US" sz="2800" b="1" dirty="0" smtClean="0">
                          <a:solidFill>
                            <a:srgbClr val="196AB4"/>
                          </a:solidFill>
                          <a:latin typeface="+mn-lt"/>
                        </a:rPr>
                        <a:t>3-2</a:t>
                      </a:r>
                      <a:endParaRPr lang="en-US" sz="2800" b="1" dirty="0">
                        <a:solidFill>
                          <a:srgbClr val="196AB4"/>
                        </a:solidFill>
                        <a:latin typeface="+mn-lt"/>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just"/>
                      <a:r>
                        <a:rPr lang="en-US" sz="2800" b="1" dirty="0" smtClean="0">
                          <a:solidFill>
                            <a:schemeClr val="tx1"/>
                          </a:solidFill>
                          <a:latin typeface="+mn-lt"/>
                        </a:rPr>
                        <a:t>Measures of Variation</a:t>
                      </a:r>
                      <a:endParaRPr lang="en-US" sz="2800" b="1" dirty="0">
                        <a:solidFill>
                          <a:schemeClr val="tx1"/>
                        </a:solidFill>
                        <a:latin typeface="+mn-lt"/>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826360894"/>
              </p:ext>
            </p:extLst>
          </p:nvPr>
        </p:nvGraphicFramePr>
        <p:xfrm>
          <a:off x="228600" y="3611880"/>
          <a:ext cx="8686800" cy="1036320"/>
        </p:xfrm>
        <a:graphic>
          <a:graphicData uri="http://schemas.openxmlformats.org/drawingml/2006/table">
            <a:tbl>
              <a:tblPr>
                <a:tableStyleId>{5C22544A-7EE6-4342-B048-85BDC9FD1C3A}</a:tableStyleId>
              </a:tblPr>
              <a:tblGrid>
                <a:gridCol w="1143000"/>
                <a:gridCol w="7543800"/>
              </a:tblGrid>
              <a:tr h="471170">
                <a:tc>
                  <a:txBody>
                    <a:bodyPr/>
                    <a:lstStyle/>
                    <a:p>
                      <a:pPr algn="just"/>
                      <a:r>
                        <a:rPr lang="en-US" sz="2800" b="1" dirty="0" smtClean="0">
                          <a:solidFill>
                            <a:srgbClr val="196AB4"/>
                          </a:solidFill>
                          <a:latin typeface="+mn-lt"/>
                        </a:rPr>
                        <a:t>3-3</a:t>
                      </a:r>
                      <a:endParaRPr lang="en-US" sz="2800" b="1" dirty="0">
                        <a:solidFill>
                          <a:srgbClr val="196AB4"/>
                        </a:solidFill>
                        <a:latin typeface="+mn-lt"/>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just"/>
                      <a:r>
                        <a:rPr lang="en-US" sz="2800" b="1" dirty="0" smtClean="0">
                          <a:solidFill>
                            <a:schemeClr val="tx1"/>
                          </a:solidFill>
                          <a:latin typeface="+mn-lt"/>
                        </a:rPr>
                        <a:t>Measures of Position</a:t>
                      </a:r>
                      <a:endParaRPr lang="en-US" sz="2800" b="1" dirty="0">
                        <a:solidFill>
                          <a:schemeClr val="tx1"/>
                        </a:solidFill>
                        <a:latin typeface="+mn-lt"/>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471170">
                <a:tc>
                  <a:txBody>
                    <a:bodyPr/>
                    <a:lstStyle/>
                    <a:p>
                      <a:pPr algn="just"/>
                      <a:r>
                        <a:rPr lang="en-US" sz="2800" b="1" dirty="0" smtClean="0">
                          <a:solidFill>
                            <a:srgbClr val="196AB4"/>
                          </a:solidFill>
                          <a:latin typeface="+mn-lt"/>
                        </a:rPr>
                        <a:t>3-4</a:t>
                      </a:r>
                      <a:endParaRPr lang="en-US" sz="2800" b="1" dirty="0">
                        <a:solidFill>
                          <a:srgbClr val="196AB4"/>
                        </a:solidFill>
                        <a:latin typeface="+mn-lt"/>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just"/>
                      <a:r>
                        <a:rPr lang="en-US" sz="2800" b="1" cap="none" dirty="0" smtClean="0">
                          <a:solidFill>
                            <a:schemeClr val="tx1"/>
                          </a:solidFill>
                          <a:latin typeface="+mn-lt"/>
                        </a:rPr>
                        <a:t>Exploratory Data Analysis</a:t>
                      </a:r>
                      <a:endParaRPr lang="en-US" sz="2800" b="1" cap="none" dirty="0">
                        <a:solidFill>
                          <a:schemeClr val="tx1"/>
                        </a:solidFill>
                        <a:latin typeface="+mn-lt"/>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bl>
          </a:graphicData>
        </a:graphic>
      </p:graphicFrame>
    </p:spTree>
    <p:custDataLst>
      <p:tags r:id="rId1"/>
    </p:custDataLst>
    <p:extLst>
      <p:ext uri="{BB962C8B-B14F-4D97-AF65-F5344CB8AC3E}">
        <p14:creationId xmlns:p14="http://schemas.microsoft.com/office/powerpoint/2010/main" val="42187302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3-1</a:t>
            </a:r>
            <a:r>
              <a:rPr lang="en-US" dirty="0" smtClean="0"/>
              <a:t> </a:t>
            </a:r>
            <a:r>
              <a:rPr lang="en-US" dirty="0"/>
              <a:t>Distribution </a:t>
            </a:r>
            <a:r>
              <a:rPr lang="en-US" dirty="0" smtClean="0"/>
              <a:t>Shapes: </a:t>
            </a:r>
            <a:r>
              <a:rPr lang="en-US" b="1" dirty="0" smtClean="0">
                <a:solidFill>
                  <a:srgbClr val="FF0000"/>
                </a:solidFill>
              </a:rPr>
              <a:t>Symmetric</a:t>
            </a:r>
            <a:endParaRPr lang="en-US" b="1" dirty="0">
              <a:solidFill>
                <a:srgbClr val="FF0000"/>
              </a:solidFill>
            </a:endParaRPr>
          </a:p>
        </p:txBody>
      </p:sp>
      <p:sp>
        <p:nvSpPr>
          <p:cNvPr id="3" name="Text Placeholder 2"/>
          <p:cNvSpPr>
            <a:spLocks noGrp="1"/>
          </p:cNvSpPr>
          <p:nvPr>
            <p:ph type="body" sz="half" idx="1"/>
          </p:nvPr>
        </p:nvSpPr>
        <p:spPr/>
        <p:txBody>
          <a:bodyPr>
            <a:normAutofit/>
          </a:bodyPr>
          <a:lstStyle/>
          <a:p>
            <a:pPr algn="just"/>
            <a:r>
              <a:rPr lang="en-US" dirty="0" smtClean="0"/>
              <a:t>The data values are evenly distributed on both sides of the mean.</a:t>
            </a:r>
          </a:p>
          <a:p>
            <a:pPr algn="just"/>
            <a:r>
              <a:rPr lang="en-US" dirty="0" smtClean="0"/>
              <a:t>When the distribution is </a:t>
            </a:r>
            <a:r>
              <a:rPr lang="en-US" dirty="0" err="1" smtClean="0"/>
              <a:t>unimodal</a:t>
            </a:r>
            <a:r>
              <a:rPr lang="en-US" dirty="0" smtClean="0"/>
              <a:t>, the mean, median and mode are the same and are at the center of the distribution.</a:t>
            </a:r>
          </a:p>
          <a:p>
            <a:pPr algn="just"/>
            <a:r>
              <a:rPr lang="en-US" dirty="0" smtClean="0"/>
              <a:t>E.gs: IQ scores and heights of adult males.</a:t>
            </a:r>
            <a:endParaRPr lang="en-US" dirty="0"/>
          </a:p>
        </p:txBody>
      </p:sp>
      <p:pic>
        <p:nvPicPr>
          <p:cNvPr id="7" name="Picture 3"/>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4733924" y="2362201"/>
            <a:ext cx="4181475" cy="2652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Footer Placeholder 3"/>
          <p:cNvSpPr>
            <a:spLocks noGrp="1"/>
          </p:cNvSpPr>
          <p:nvPr>
            <p:ph type="ftr" sz="quarter" idx="10"/>
          </p:nvPr>
        </p:nvSpPr>
        <p:spPr/>
        <p:txBody>
          <a:bodyPr/>
          <a:lstStyle/>
          <a:p>
            <a:pPr>
              <a:defRPr/>
            </a:pPr>
            <a:r>
              <a:rPr lang="en-US" smtClean="0">
                <a:solidFill>
                  <a:srgbClr val="000000"/>
                </a:solidFill>
              </a:rPr>
              <a:t>Semester II 2016/2017</a:t>
            </a:r>
            <a:endParaRPr lang="en-US">
              <a:solidFill>
                <a:srgbClr val="000000"/>
              </a:solidFill>
            </a:endParaRPr>
          </a:p>
        </p:txBody>
      </p:sp>
      <p:sp>
        <p:nvSpPr>
          <p:cNvPr id="5" name="Slide Number Placeholder 4"/>
          <p:cNvSpPr>
            <a:spLocks noGrp="1"/>
          </p:cNvSpPr>
          <p:nvPr>
            <p:ph type="sldNum" sz="quarter" idx="11"/>
          </p:nvPr>
        </p:nvSpPr>
        <p:spPr/>
        <p:txBody>
          <a:bodyPr/>
          <a:lstStyle/>
          <a:p>
            <a:pPr>
              <a:defRPr/>
            </a:pPr>
            <a:fld id="{FDF63673-8213-4D80-B5EE-82E30815F0C2}" type="slidenum">
              <a:rPr lang="en-US" smtClean="0">
                <a:solidFill>
                  <a:srgbClr val="000000"/>
                </a:solidFill>
              </a:rPr>
              <a:pPr>
                <a:defRPr/>
              </a:pPr>
              <a:t>40</a:t>
            </a:fld>
            <a:endParaRPr lang="en-US">
              <a:solidFill>
                <a:srgbClr val="000000"/>
              </a:solidFill>
            </a:endParaRPr>
          </a:p>
        </p:txBody>
      </p:sp>
    </p:spTree>
    <p:extLst>
      <p:ext uri="{BB962C8B-B14F-4D97-AF65-F5344CB8AC3E}">
        <p14:creationId xmlns:p14="http://schemas.microsoft.com/office/powerpoint/2010/main" val="370217750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3-1</a:t>
            </a:r>
            <a:r>
              <a:rPr lang="en-US" dirty="0" smtClean="0"/>
              <a:t> Distribution Shapes: </a:t>
            </a:r>
            <a:r>
              <a:rPr lang="en-US" b="1" dirty="0" smtClean="0">
                <a:solidFill>
                  <a:srgbClr val="FF0000"/>
                </a:solidFill>
              </a:rPr>
              <a:t>Negatively Skewed or Left-Skewed</a:t>
            </a:r>
            <a:endParaRPr lang="en-US" b="1" dirty="0">
              <a:solidFill>
                <a:srgbClr val="FF0000"/>
              </a:solidFill>
            </a:endParaRPr>
          </a:p>
        </p:txBody>
      </p:sp>
      <p:sp>
        <p:nvSpPr>
          <p:cNvPr id="3" name="Text Placeholder 2"/>
          <p:cNvSpPr>
            <a:spLocks noGrp="1"/>
          </p:cNvSpPr>
          <p:nvPr>
            <p:ph type="body" sz="half" idx="1"/>
          </p:nvPr>
        </p:nvSpPr>
        <p:spPr/>
        <p:txBody>
          <a:bodyPr>
            <a:normAutofit/>
          </a:bodyPr>
          <a:lstStyle/>
          <a:p>
            <a:pPr algn="just"/>
            <a:r>
              <a:rPr lang="en-US" dirty="0" smtClean="0"/>
              <a:t>When the majority of the data values fall to the right of the mean and cluster at the upper end of the distribution, with the “tail” to the left.</a:t>
            </a:r>
          </a:p>
          <a:p>
            <a:pPr algn="just"/>
            <a:r>
              <a:rPr lang="en-US" dirty="0" smtClean="0"/>
              <a:t>The mean is to the left of the median, and the mode is to the right of the median.</a:t>
            </a:r>
          </a:p>
          <a:p>
            <a:pPr algn="just"/>
            <a:r>
              <a:rPr lang="en-US" dirty="0" smtClean="0"/>
              <a:t>E.g.: If the majority of students score very high on an instructor’s examination.</a:t>
            </a:r>
            <a:endParaRPr lang="en-US" dirty="0"/>
          </a:p>
        </p:txBody>
      </p:sp>
      <p:pic>
        <p:nvPicPr>
          <p:cNvPr id="8" name="Picture 4"/>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4719637" y="2286000"/>
            <a:ext cx="4119563" cy="2576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Footer Placeholder 3"/>
          <p:cNvSpPr>
            <a:spLocks noGrp="1"/>
          </p:cNvSpPr>
          <p:nvPr>
            <p:ph type="ftr" sz="quarter" idx="10"/>
          </p:nvPr>
        </p:nvSpPr>
        <p:spPr/>
        <p:txBody>
          <a:bodyPr/>
          <a:lstStyle/>
          <a:p>
            <a:pPr>
              <a:defRPr/>
            </a:pPr>
            <a:r>
              <a:rPr lang="en-US" smtClean="0">
                <a:solidFill>
                  <a:srgbClr val="000000"/>
                </a:solidFill>
              </a:rPr>
              <a:t>Semester II 2016/2017</a:t>
            </a:r>
            <a:endParaRPr lang="en-US">
              <a:solidFill>
                <a:srgbClr val="000000"/>
              </a:solidFill>
            </a:endParaRPr>
          </a:p>
        </p:txBody>
      </p:sp>
      <p:sp>
        <p:nvSpPr>
          <p:cNvPr id="5" name="Slide Number Placeholder 4"/>
          <p:cNvSpPr>
            <a:spLocks noGrp="1"/>
          </p:cNvSpPr>
          <p:nvPr>
            <p:ph type="sldNum" sz="quarter" idx="11"/>
          </p:nvPr>
        </p:nvSpPr>
        <p:spPr/>
        <p:txBody>
          <a:bodyPr/>
          <a:lstStyle/>
          <a:p>
            <a:pPr>
              <a:defRPr/>
            </a:pPr>
            <a:fld id="{FDF63673-8213-4D80-B5EE-82E30815F0C2}" type="slidenum">
              <a:rPr lang="en-US" smtClean="0">
                <a:solidFill>
                  <a:srgbClr val="000000"/>
                </a:solidFill>
              </a:rPr>
              <a:pPr>
                <a:defRPr/>
              </a:pPr>
              <a:t>41</a:t>
            </a:fld>
            <a:endParaRPr lang="en-US">
              <a:solidFill>
                <a:srgbClr val="000000"/>
              </a:solidFill>
            </a:endParaRPr>
          </a:p>
        </p:txBody>
      </p:sp>
    </p:spTree>
    <p:extLst>
      <p:ext uri="{BB962C8B-B14F-4D97-AF65-F5344CB8AC3E}">
        <p14:creationId xmlns:p14="http://schemas.microsoft.com/office/powerpoint/2010/main" val="373638594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3-1</a:t>
            </a:r>
            <a:endParaRPr lang="en-US" dirty="0"/>
          </a:p>
        </p:txBody>
      </p:sp>
      <p:sp>
        <p:nvSpPr>
          <p:cNvPr id="3" name="Footer Placeholder 2"/>
          <p:cNvSpPr>
            <a:spLocks noGrp="1"/>
          </p:cNvSpPr>
          <p:nvPr>
            <p:ph type="ftr" sz="quarter" idx="10"/>
          </p:nvPr>
        </p:nvSpPr>
        <p:spPr/>
        <p:txBody>
          <a:bodyPr/>
          <a:lstStyle/>
          <a:p>
            <a:pPr>
              <a:defRPr/>
            </a:pPr>
            <a:r>
              <a:rPr lang="en-US" smtClean="0">
                <a:solidFill>
                  <a:srgbClr val="000000"/>
                </a:solidFill>
              </a:rPr>
              <a:t>Semester II 2016/2017</a:t>
            </a:r>
            <a:endParaRPr lang="en-US">
              <a:solidFill>
                <a:srgbClr val="000000"/>
              </a:solidFill>
            </a:endParaRPr>
          </a:p>
        </p:txBody>
      </p:sp>
      <p:sp>
        <p:nvSpPr>
          <p:cNvPr id="6" name="TextBox 5"/>
          <p:cNvSpPr txBox="1"/>
          <p:nvPr/>
        </p:nvSpPr>
        <p:spPr>
          <a:xfrm>
            <a:off x="609600" y="1491734"/>
            <a:ext cx="7972054" cy="461665"/>
          </a:xfrm>
          <a:prstGeom prst="rect">
            <a:avLst/>
          </a:prstGeom>
          <a:noFill/>
        </p:spPr>
        <p:txBody>
          <a:bodyPr wrap="none" rtlCol="0">
            <a:spAutoFit/>
          </a:bodyPr>
          <a:lstStyle/>
          <a:p>
            <a:r>
              <a:rPr lang="en-US" sz="2400" b="1" dirty="0" smtClean="0"/>
              <a:t>Find the (a) mean, (b) median,  (c) mode and (d) midrange.</a:t>
            </a:r>
            <a:endParaRPr lang="en-US" sz="2400" b="1" dirty="0"/>
          </a:p>
        </p:txBody>
      </p:sp>
      <p:sp>
        <p:nvSpPr>
          <p:cNvPr id="7" name="Rectangle 6"/>
          <p:cNvSpPr/>
          <p:nvPr/>
        </p:nvSpPr>
        <p:spPr>
          <a:xfrm>
            <a:off x="6629400" y="2590800"/>
            <a:ext cx="990600" cy="304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2209800" y="2895600"/>
            <a:ext cx="3124200" cy="304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57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2133600"/>
            <a:ext cx="7010400" cy="32765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Slide Number Placeholder 3"/>
          <p:cNvSpPr>
            <a:spLocks noGrp="1"/>
          </p:cNvSpPr>
          <p:nvPr>
            <p:ph type="sldNum" sz="quarter" idx="11"/>
          </p:nvPr>
        </p:nvSpPr>
        <p:spPr/>
        <p:txBody>
          <a:bodyPr/>
          <a:lstStyle/>
          <a:p>
            <a:pPr>
              <a:defRPr/>
            </a:pPr>
            <a:fld id="{FDF63673-8213-4D80-B5EE-82E30815F0C2}" type="slidenum">
              <a:rPr lang="en-US" smtClean="0">
                <a:solidFill>
                  <a:srgbClr val="000000"/>
                </a:solidFill>
              </a:rPr>
              <a:pPr>
                <a:defRPr/>
              </a:pPr>
              <a:t>42</a:t>
            </a:fld>
            <a:endParaRPr lang="en-US">
              <a:solidFill>
                <a:srgbClr val="000000"/>
              </a:solidFill>
            </a:endParaRPr>
          </a:p>
        </p:txBody>
      </p:sp>
    </p:spTree>
    <p:extLst>
      <p:ext uri="{BB962C8B-B14F-4D97-AF65-F5344CB8AC3E}">
        <p14:creationId xmlns:p14="http://schemas.microsoft.com/office/powerpoint/2010/main" val="420654500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3-1 (cont’d)</a:t>
            </a:r>
            <a:endParaRPr lang="en-US" dirty="0"/>
          </a:p>
        </p:txBody>
      </p:sp>
      <p:sp>
        <p:nvSpPr>
          <p:cNvPr id="9" name="Footer Placeholder 8"/>
          <p:cNvSpPr>
            <a:spLocks noGrp="1"/>
          </p:cNvSpPr>
          <p:nvPr>
            <p:ph type="ftr" sz="quarter" idx="10"/>
          </p:nvPr>
        </p:nvSpPr>
        <p:spPr/>
        <p:txBody>
          <a:bodyPr/>
          <a:lstStyle/>
          <a:p>
            <a:pPr>
              <a:defRPr/>
            </a:pPr>
            <a:r>
              <a:rPr lang="en-US" smtClean="0">
                <a:solidFill>
                  <a:srgbClr val="000000"/>
                </a:solidFill>
              </a:rPr>
              <a:t>Semester II 2016/2017</a:t>
            </a:r>
            <a:endParaRPr lang="en-US">
              <a:solidFill>
                <a:srgbClr val="000000"/>
              </a:solidFill>
            </a:endParaRPr>
          </a:p>
        </p:txBody>
      </p:sp>
      <p:sp>
        <p:nvSpPr>
          <p:cNvPr id="6" name="TextBox 5"/>
          <p:cNvSpPr txBox="1"/>
          <p:nvPr/>
        </p:nvSpPr>
        <p:spPr>
          <a:xfrm>
            <a:off x="609600" y="1491734"/>
            <a:ext cx="5237331" cy="461665"/>
          </a:xfrm>
          <a:prstGeom prst="rect">
            <a:avLst/>
          </a:prstGeom>
          <a:noFill/>
        </p:spPr>
        <p:txBody>
          <a:bodyPr wrap="none" rtlCol="0">
            <a:spAutoFit/>
          </a:bodyPr>
          <a:lstStyle/>
          <a:p>
            <a:r>
              <a:rPr lang="en-US" sz="2400" b="1" dirty="0" smtClean="0"/>
              <a:t>Find the (a) mean and (b) modal class.</a:t>
            </a:r>
            <a:endParaRPr lang="en-US" sz="2400" b="1" dirty="0"/>
          </a:p>
        </p:txBody>
      </p:sp>
      <p:sp>
        <p:nvSpPr>
          <p:cNvPr id="7" name="Rectangle 6"/>
          <p:cNvSpPr/>
          <p:nvPr/>
        </p:nvSpPr>
        <p:spPr>
          <a:xfrm>
            <a:off x="5940370" y="2286000"/>
            <a:ext cx="990600" cy="304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1520770" y="2590800"/>
            <a:ext cx="3124200" cy="304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60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5970" y="2057400"/>
            <a:ext cx="5715000" cy="3429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609600" y="2057400"/>
            <a:ext cx="530915" cy="461665"/>
          </a:xfrm>
          <a:prstGeom prst="rect">
            <a:avLst/>
          </a:prstGeom>
          <a:noFill/>
        </p:spPr>
        <p:txBody>
          <a:bodyPr wrap="none" rtlCol="0">
            <a:spAutoFit/>
          </a:bodyPr>
          <a:lstStyle/>
          <a:p>
            <a:r>
              <a:rPr lang="en-US" sz="2400" b="1" dirty="0" smtClean="0"/>
              <a:t>13.</a:t>
            </a:r>
            <a:endParaRPr lang="en-US" sz="2400" b="1" dirty="0"/>
          </a:p>
        </p:txBody>
      </p:sp>
      <p:sp>
        <p:nvSpPr>
          <p:cNvPr id="4" name="Rectangle 3"/>
          <p:cNvSpPr/>
          <p:nvPr/>
        </p:nvSpPr>
        <p:spPr>
          <a:xfrm>
            <a:off x="4073470" y="3048000"/>
            <a:ext cx="1866900" cy="304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p:cNvSpPr>
            <a:spLocks noGrp="1"/>
          </p:cNvSpPr>
          <p:nvPr>
            <p:ph type="sldNum" sz="quarter" idx="11"/>
          </p:nvPr>
        </p:nvSpPr>
        <p:spPr/>
        <p:txBody>
          <a:bodyPr/>
          <a:lstStyle/>
          <a:p>
            <a:pPr>
              <a:defRPr/>
            </a:pPr>
            <a:fld id="{FDF63673-8213-4D80-B5EE-82E30815F0C2}" type="slidenum">
              <a:rPr lang="en-US" smtClean="0">
                <a:solidFill>
                  <a:srgbClr val="000000"/>
                </a:solidFill>
              </a:rPr>
              <a:pPr>
                <a:defRPr/>
              </a:pPr>
              <a:t>43</a:t>
            </a:fld>
            <a:endParaRPr lang="en-US">
              <a:solidFill>
                <a:srgbClr val="000000"/>
              </a:solidFill>
            </a:endParaRPr>
          </a:p>
        </p:txBody>
      </p:sp>
    </p:spTree>
    <p:extLst>
      <p:ext uri="{BB962C8B-B14F-4D97-AF65-F5344CB8AC3E}">
        <p14:creationId xmlns:p14="http://schemas.microsoft.com/office/powerpoint/2010/main" val="27784482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3-1 (cont’d)</a:t>
            </a:r>
            <a:endParaRPr lang="en-US" dirty="0"/>
          </a:p>
        </p:txBody>
      </p:sp>
      <p:sp>
        <p:nvSpPr>
          <p:cNvPr id="9" name="Footer Placeholder 8"/>
          <p:cNvSpPr>
            <a:spLocks noGrp="1"/>
          </p:cNvSpPr>
          <p:nvPr>
            <p:ph type="ftr" sz="quarter" idx="10"/>
          </p:nvPr>
        </p:nvSpPr>
        <p:spPr/>
        <p:txBody>
          <a:bodyPr/>
          <a:lstStyle/>
          <a:p>
            <a:pPr>
              <a:defRPr/>
            </a:pPr>
            <a:r>
              <a:rPr lang="en-US" smtClean="0">
                <a:solidFill>
                  <a:srgbClr val="000000"/>
                </a:solidFill>
              </a:rPr>
              <a:t>Semester II 2016/2017</a:t>
            </a:r>
            <a:endParaRPr lang="en-US">
              <a:solidFill>
                <a:srgbClr val="000000"/>
              </a:solidFill>
            </a:endParaRPr>
          </a:p>
        </p:txBody>
      </p:sp>
      <p:sp>
        <p:nvSpPr>
          <p:cNvPr id="6" name="TextBox 5"/>
          <p:cNvSpPr txBox="1"/>
          <p:nvPr/>
        </p:nvSpPr>
        <p:spPr>
          <a:xfrm>
            <a:off x="228600" y="1491734"/>
            <a:ext cx="1828801" cy="923330"/>
          </a:xfrm>
          <a:prstGeom prst="rect">
            <a:avLst/>
          </a:prstGeom>
          <a:noFill/>
        </p:spPr>
        <p:txBody>
          <a:bodyPr wrap="square" rtlCol="0">
            <a:spAutoFit/>
          </a:bodyPr>
          <a:lstStyle/>
          <a:p>
            <a:pPr algn="just"/>
            <a:r>
              <a:rPr lang="en-US" b="1" dirty="0" smtClean="0"/>
              <a:t>Find the (a) mean and (b) modal class.</a:t>
            </a:r>
            <a:endParaRPr lang="en-US" b="1" dirty="0"/>
          </a:p>
        </p:txBody>
      </p:sp>
      <p:sp>
        <p:nvSpPr>
          <p:cNvPr id="7" name="Rectangle 6"/>
          <p:cNvSpPr/>
          <p:nvPr/>
        </p:nvSpPr>
        <p:spPr>
          <a:xfrm>
            <a:off x="6629400" y="2590800"/>
            <a:ext cx="990600" cy="304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2209800" y="2895600"/>
            <a:ext cx="3124200" cy="304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60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2415064"/>
            <a:ext cx="3810000" cy="2895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304800" y="3200400"/>
            <a:ext cx="3162300" cy="304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1752600" y="2971800"/>
            <a:ext cx="2209800" cy="304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p:cNvPicPr>
            <a:picLocks noChangeAspect="1"/>
          </p:cNvPicPr>
          <p:nvPr/>
        </p:nvPicPr>
        <p:blipFill>
          <a:blip r:embed="rId3"/>
          <a:stretch>
            <a:fillRect/>
          </a:stretch>
        </p:blipFill>
        <p:spPr>
          <a:xfrm>
            <a:off x="4561114" y="1714500"/>
            <a:ext cx="3352800" cy="3276600"/>
          </a:xfrm>
          <a:prstGeom prst="rect">
            <a:avLst/>
          </a:prstGeom>
        </p:spPr>
      </p:pic>
      <p:sp>
        <p:nvSpPr>
          <p:cNvPr id="3" name="Slide Number Placeholder 2"/>
          <p:cNvSpPr>
            <a:spLocks noGrp="1"/>
          </p:cNvSpPr>
          <p:nvPr>
            <p:ph type="sldNum" sz="quarter" idx="11"/>
          </p:nvPr>
        </p:nvSpPr>
        <p:spPr/>
        <p:txBody>
          <a:bodyPr/>
          <a:lstStyle/>
          <a:p>
            <a:pPr>
              <a:defRPr/>
            </a:pPr>
            <a:fld id="{FDF63673-8213-4D80-B5EE-82E30815F0C2}" type="slidenum">
              <a:rPr lang="en-US" smtClean="0">
                <a:solidFill>
                  <a:srgbClr val="000000"/>
                </a:solidFill>
              </a:rPr>
              <a:pPr>
                <a:defRPr/>
              </a:pPr>
              <a:t>44</a:t>
            </a:fld>
            <a:endParaRPr lang="en-US">
              <a:solidFill>
                <a:srgbClr val="000000"/>
              </a:solidFill>
            </a:endParaRPr>
          </a:p>
        </p:txBody>
      </p:sp>
    </p:spTree>
    <p:extLst>
      <p:ext uri="{BB962C8B-B14F-4D97-AF65-F5344CB8AC3E}">
        <p14:creationId xmlns:p14="http://schemas.microsoft.com/office/powerpoint/2010/main" val="394940369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MY" dirty="0" smtClean="0"/>
              <a:t>3.2</a:t>
            </a:r>
            <a:endParaRPr lang="en-MY" dirty="0"/>
          </a:p>
        </p:txBody>
      </p:sp>
      <p:sp>
        <p:nvSpPr>
          <p:cNvPr id="3" name="Subtitle 2"/>
          <p:cNvSpPr>
            <a:spLocks noGrp="1"/>
          </p:cNvSpPr>
          <p:nvPr>
            <p:ph type="subTitle" idx="1"/>
          </p:nvPr>
        </p:nvSpPr>
        <p:spPr/>
        <p:txBody>
          <a:bodyPr>
            <a:normAutofit/>
          </a:bodyPr>
          <a:lstStyle/>
          <a:p>
            <a:r>
              <a:rPr lang="en-US" sz="2800" b="1" dirty="0">
                <a:solidFill>
                  <a:schemeClr val="tx1"/>
                </a:solidFill>
              </a:rPr>
              <a:t>Measures of </a:t>
            </a:r>
            <a:r>
              <a:rPr lang="en-US" sz="2800" b="1" dirty="0" smtClean="0">
                <a:solidFill>
                  <a:schemeClr val="tx1"/>
                </a:solidFill>
              </a:rPr>
              <a:t>Variation</a:t>
            </a:r>
            <a:endParaRPr lang="en-MY" sz="2800" dirty="0"/>
          </a:p>
        </p:txBody>
      </p:sp>
    </p:spTree>
    <p:extLst>
      <p:ext uri="{BB962C8B-B14F-4D97-AF65-F5344CB8AC3E}">
        <p14:creationId xmlns:p14="http://schemas.microsoft.com/office/powerpoint/2010/main" val="258179868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2"/>
          <p:cNvSpPr>
            <a:spLocks noGrp="1" noChangeArrowheads="1"/>
          </p:cNvSpPr>
          <p:nvPr>
            <p:ph type="title"/>
          </p:nvPr>
        </p:nvSpPr>
        <p:spPr>
          <a:xfrm>
            <a:off x="457200" y="457200"/>
            <a:ext cx="8229600" cy="914400"/>
          </a:xfrm>
        </p:spPr>
        <p:txBody>
          <a:bodyPr/>
          <a:lstStyle/>
          <a:p>
            <a:r>
              <a:rPr lang="en-US" sz="4000" dirty="0" smtClean="0"/>
              <a:t>3-2 Measures of Variation</a:t>
            </a:r>
          </a:p>
        </p:txBody>
      </p:sp>
      <p:sp>
        <p:nvSpPr>
          <p:cNvPr id="31747" name="Rectangle 3"/>
          <p:cNvSpPr>
            <a:spLocks noGrp="1" noChangeArrowheads="1"/>
          </p:cNvSpPr>
          <p:nvPr>
            <p:ph type="body" sz="half" idx="1"/>
          </p:nvPr>
        </p:nvSpPr>
        <p:spPr>
          <a:xfrm>
            <a:off x="457200" y="1371600"/>
            <a:ext cx="8153400" cy="4953000"/>
          </a:xfrm>
        </p:spPr>
        <p:txBody>
          <a:bodyPr/>
          <a:lstStyle/>
          <a:p>
            <a:pPr algn="just" eaLnBrk="1" hangingPunct="1">
              <a:spcBef>
                <a:spcPct val="50000"/>
              </a:spcBef>
              <a:defRPr/>
            </a:pPr>
            <a:r>
              <a:rPr lang="en-US" dirty="0" smtClean="0"/>
              <a:t>In statistics, to describe the data set accurately, statisticians must know more than the measures of central tendency.</a:t>
            </a:r>
          </a:p>
        </p:txBody>
      </p:sp>
      <p:sp>
        <p:nvSpPr>
          <p:cNvPr id="2" name="Footer Placeholder 1"/>
          <p:cNvSpPr>
            <a:spLocks noGrp="1"/>
          </p:cNvSpPr>
          <p:nvPr>
            <p:ph type="ftr" sz="quarter" idx="10"/>
          </p:nvPr>
        </p:nvSpPr>
        <p:spPr/>
        <p:txBody>
          <a:bodyPr/>
          <a:lstStyle/>
          <a:p>
            <a:pPr>
              <a:defRPr/>
            </a:pPr>
            <a:r>
              <a:rPr lang="en-US" smtClean="0">
                <a:solidFill>
                  <a:srgbClr val="000000"/>
                </a:solidFill>
              </a:rPr>
              <a:t>Semester II 2016/2017</a:t>
            </a:r>
            <a:endParaRPr lang="en-US">
              <a:solidFill>
                <a:srgbClr val="000000"/>
              </a:solidFill>
            </a:endParaRPr>
          </a:p>
        </p:txBody>
      </p:sp>
      <p:sp>
        <p:nvSpPr>
          <p:cNvPr id="3" name="Slide Number Placeholder 2"/>
          <p:cNvSpPr>
            <a:spLocks noGrp="1"/>
          </p:cNvSpPr>
          <p:nvPr>
            <p:ph type="sldNum" sz="quarter" idx="11"/>
          </p:nvPr>
        </p:nvSpPr>
        <p:spPr/>
        <p:txBody>
          <a:bodyPr/>
          <a:lstStyle/>
          <a:p>
            <a:pPr>
              <a:defRPr/>
            </a:pPr>
            <a:fld id="{FDF63673-8213-4D80-B5EE-82E30815F0C2}" type="slidenum">
              <a:rPr lang="en-US" smtClean="0">
                <a:solidFill>
                  <a:srgbClr val="000000"/>
                </a:solidFill>
              </a:rPr>
              <a:pPr>
                <a:defRPr/>
              </a:pPr>
              <a:t>46</a:t>
            </a:fld>
            <a:endParaRPr lang="en-US">
              <a:solidFill>
                <a:srgbClr val="000000"/>
              </a:solidFill>
            </a:endParaRPr>
          </a:p>
        </p:txBody>
      </p:sp>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2362200"/>
            <a:ext cx="8315325" cy="2438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98564803"/>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2"/>
          <p:cNvSpPr>
            <a:spLocks noGrp="1" noChangeArrowheads="1"/>
          </p:cNvSpPr>
          <p:nvPr>
            <p:ph type="title"/>
          </p:nvPr>
        </p:nvSpPr>
        <p:spPr>
          <a:xfrm>
            <a:off x="457200" y="457200"/>
            <a:ext cx="8229600" cy="914400"/>
          </a:xfrm>
        </p:spPr>
        <p:txBody>
          <a:bodyPr/>
          <a:lstStyle/>
          <a:p>
            <a:r>
              <a:rPr lang="en-US" sz="4000" dirty="0"/>
              <a:t>3-2 </a:t>
            </a:r>
            <a:r>
              <a:rPr lang="en-US" sz="4000" dirty="0" smtClean="0"/>
              <a:t>Measures of Variation</a:t>
            </a:r>
          </a:p>
        </p:txBody>
      </p:sp>
      <p:sp>
        <p:nvSpPr>
          <p:cNvPr id="2" name="Footer Placeholder 1"/>
          <p:cNvSpPr>
            <a:spLocks noGrp="1"/>
          </p:cNvSpPr>
          <p:nvPr>
            <p:ph type="ftr" sz="quarter" idx="10"/>
          </p:nvPr>
        </p:nvSpPr>
        <p:spPr/>
        <p:txBody>
          <a:bodyPr/>
          <a:lstStyle/>
          <a:p>
            <a:pPr>
              <a:defRPr/>
            </a:pPr>
            <a:r>
              <a:rPr lang="en-US" smtClean="0">
                <a:solidFill>
                  <a:srgbClr val="000000"/>
                </a:solidFill>
              </a:rPr>
              <a:t>Semester II 2016/2017</a:t>
            </a:r>
            <a:endParaRPr lang="en-US">
              <a:solidFill>
                <a:srgbClr val="000000"/>
              </a:solidFill>
            </a:endParaRPr>
          </a:p>
        </p:txBody>
      </p:sp>
      <p:pic>
        <p:nvPicPr>
          <p:cNvPr id="286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800" y="1219200"/>
            <a:ext cx="3771900" cy="4638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Slide Number Placeholder 2"/>
          <p:cNvSpPr>
            <a:spLocks noGrp="1"/>
          </p:cNvSpPr>
          <p:nvPr>
            <p:ph type="sldNum" sz="quarter" idx="11"/>
          </p:nvPr>
        </p:nvSpPr>
        <p:spPr/>
        <p:txBody>
          <a:bodyPr/>
          <a:lstStyle/>
          <a:p>
            <a:pPr>
              <a:defRPr/>
            </a:pPr>
            <a:fld id="{FDF63673-8213-4D80-B5EE-82E30815F0C2}" type="slidenum">
              <a:rPr lang="en-US" smtClean="0">
                <a:solidFill>
                  <a:srgbClr val="000000"/>
                </a:solidFill>
              </a:rPr>
              <a:pPr>
                <a:defRPr/>
              </a:pPr>
              <a:t>47</a:t>
            </a:fld>
            <a:endParaRPr lang="en-US">
              <a:solidFill>
                <a:srgbClr val="000000"/>
              </a:solidFill>
            </a:endParaRPr>
          </a:p>
        </p:txBody>
      </p:sp>
    </p:spTree>
    <p:extLst>
      <p:ext uri="{BB962C8B-B14F-4D97-AF65-F5344CB8AC3E}">
        <p14:creationId xmlns:p14="http://schemas.microsoft.com/office/powerpoint/2010/main" val="284627833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2"/>
          <p:cNvSpPr>
            <a:spLocks noGrp="1" noChangeArrowheads="1"/>
          </p:cNvSpPr>
          <p:nvPr>
            <p:ph type="title"/>
          </p:nvPr>
        </p:nvSpPr>
        <p:spPr>
          <a:xfrm>
            <a:off x="457200" y="457200"/>
            <a:ext cx="8229600" cy="914400"/>
          </a:xfrm>
        </p:spPr>
        <p:txBody>
          <a:bodyPr/>
          <a:lstStyle/>
          <a:p>
            <a:r>
              <a:rPr lang="en-US" sz="4000" dirty="0"/>
              <a:t>3-2 Measures </a:t>
            </a:r>
            <a:r>
              <a:rPr lang="en-US" sz="4000" dirty="0" smtClean="0"/>
              <a:t>of Variation</a:t>
            </a:r>
          </a:p>
        </p:txBody>
      </p:sp>
      <p:sp>
        <p:nvSpPr>
          <p:cNvPr id="3" name="Footer Placeholder 2"/>
          <p:cNvSpPr>
            <a:spLocks noGrp="1"/>
          </p:cNvSpPr>
          <p:nvPr>
            <p:ph type="ftr" sz="quarter" idx="10"/>
          </p:nvPr>
        </p:nvSpPr>
        <p:spPr/>
        <p:txBody>
          <a:bodyPr/>
          <a:lstStyle/>
          <a:p>
            <a:pPr>
              <a:defRPr/>
            </a:pPr>
            <a:r>
              <a:rPr lang="en-US" smtClean="0">
                <a:solidFill>
                  <a:srgbClr val="000000"/>
                </a:solidFill>
              </a:rPr>
              <a:t>Semester II 2016/2017</a:t>
            </a:r>
            <a:endParaRPr lang="en-US">
              <a:solidFill>
                <a:srgbClr val="000000"/>
              </a:solidFill>
            </a:endParaRPr>
          </a:p>
        </p:txBody>
      </p:sp>
      <p:pic>
        <p:nvPicPr>
          <p:cNvPr id="296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9575" y="1219200"/>
            <a:ext cx="8324850" cy="885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969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71600" y="2362200"/>
            <a:ext cx="6096000" cy="39662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Rounded Rectangle 1"/>
          <p:cNvSpPr/>
          <p:nvPr/>
        </p:nvSpPr>
        <p:spPr>
          <a:xfrm>
            <a:off x="4419600" y="1828800"/>
            <a:ext cx="1600200" cy="276225"/>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1"/>
          </p:nvPr>
        </p:nvSpPr>
        <p:spPr/>
        <p:txBody>
          <a:bodyPr/>
          <a:lstStyle/>
          <a:p>
            <a:pPr>
              <a:defRPr/>
            </a:pPr>
            <a:fld id="{FDF63673-8213-4D80-B5EE-82E30815F0C2}" type="slidenum">
              <a:rPr lang="en-US" smtClean="0">
                <a:solidFill>
                  <a:srgbClr val="000000"/>
                </a:solidFill>
              </a:rPr>
              <a:pPr>
                <a:defRPr/>
              </a:pPr>
              <a:t>48</a:t>
            </a:fld>
            <a:endParaRPr lang="en-US">
              <a:solidFill>
                <a:srgbClr val="000000"/>
              </a:solidFill>
            </a:endParaRPr>
          </a:p>
        </p:txBody>
      </p:sp>
    </p:spTree>
    <p:extLst>
      <p:ext uri="{BB962C8B-B14F-4D97-AF65-F5344CB8AC3E}">
        <p14:creationId xmlns:p14="http://schemas.microsoft.com/office/powerpoint/2010/main" val="130700566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2"/>
          <p:cNvSpPr>
            <a:spLocks noGrp="1" noChangeArrowheads="1"/>
          </p:cNvSpPr>
          <p:nvPr>
            <p:ph type="title"/>
          </p:nvPr>
        </p:nvSpPr>
        <p:spPr>
          <a:xfrm>
            <a:off x="457200" y="457200"/>
            <a:ext cx="8229600" cy="914400"/>
          </a:xfrm>
        </p:spPr>
        <p:txBody>
          <a:bodyPr/>
          <a:lstStyle/>
          <a:p>
            <a:r>
              <a:rPr lang="en-US" sz="4000" dirty="0"/>
              <a:t>3-2 Measures </a:t>
            </a:r>
            <a:r>
              <a:rPr lang="en-US" sz="4000" dirty="0" smtClean="0"/>
              <a:t>of Variation</a:t>
            </a:r>
          </a:p>
        </p:txBody>
      </p:sp>
      <p:sp>
        <p:nvSpPr>
          <p:cNvPr id="3" name="Footer Placeholder 2"/>
          <p:cNvSpPr>
            <a:spLocks noGrp="1"/>
          </p:cNvSpPr>
          <p:nvPr>
            <p:ph type="ftr" sz="quarter" idx="10"/>
          </p:nvPr>
        </p:nvSpPr>
        <p:spPr/>
        <p:txBody>
          <a:bodyPr/>
          <a:lstStyle/>
          <a:p>
            <a:pPr>
              <a:defRPr/>
            </a:pPr>
            <a:r>
              <a:rPr lang="en-US" smtClean="0">
                <a:solidFill>
                  <a:srgbClr val="000000"/>
                </a:solidFill>
              </a:rPr>
              <a:t>Semester II 2016/2017</a:t>
            </a:r>
            <a:endParaRPr lang="en-US">
              <a:solidFill>
                <a:srgbClr val="000000"/>
              </a:solidFill>
            </a:endParaRPr>
          </a:p>
        </p:txBody>
      </p:sp>
      <p:sp>
        <p:nvSpPr>
          <p:cNvPr id="2" name="Rounded Rectangle 1"/>
          <p:cNvSpPr/>
          <p:nvPr/>
        </p:nvSpPr>
        <p:spPr>
          <a:xfrm>
            <a:off x="4419600" y="1828800"/>
            <a:ext cx="1600200" cy="276225"/>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1937" y="1974795"/>
            <a:ext cx="8653463" cy="19876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6172200" y="3200400"/>
            <a:ext cx="25908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75000" y="3505327"/>
            <a:ext cx="2405063" cy="609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11"/>
          </p:nvPr>
        </p:nvSpPr>
        <p:spPr/>
        <p:txBody>
          <a:bodyPr/>
          <a:lstStyle/>
          <a:p>
            <a:pPr>
              <a:defRPr/>
            </a:pPr>
            <a:fld id="{FDF63673-8213-4D80-B5EE-82E30815F0C2}" type="slidenum">
              <a:rPr lang="en-US" smtClean="0">
                <a:solidFill>
                  <a:srgbClr val="000000"/>
                </a:solidFill>
              </a:rPr>
              <a:pPr>
                <a:defRPr/>
              </a:pPr>
              <a:t>49</a:t>
            </a:fld>
            <a:endParaRPr lang="en-US">
              <a:solidFill>
                <a:srgbClr val="000000"/>
              </a:solidFill>
            </a:endParaRPr>
          </a:p>
        </p:txBody>
      </p:sp>
    </p:spTree>
    <p:extLst>
      <p:ext uri="{BB962C8B-B14F-4D97-AF65-F5344CB8AC3E}">
        <p14:creationId xmlns:p14="http://schemas.microsoft.com/office/powerpoint/2010/main" val="280339141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hapterSubTitle" hidden="1"/>
          <p:cNvSpPr>
            <a:spLocks noGrp="1"/>
          </p:cNvSpPr>
          <p:nvPr>
            <p:ph type="body" sz="quarter" idx="12"/>
          </p:nvPr>
        </p:nvSpPr>
        <p:spPr/>
        <p:txBody>
          <a:bodyPr>
            <a:normAutofit fontScale="92500" lnSpcReduction="20000"/>
          </a:bodyPr>
          <a:lstStyle/>
          <a:p>
            <a:pPr>
              <a:buNone/>
            </a:pPr>
            <a:endParaRPr lang="en-US">
              <a:solidFill>
                <a:srgbClr val="000000"/>
              </a:solidFill>
            </a:endParaRPr>
          </a:p>
        </p:txBody>
      </p:sp>
      <p:sp>
        <p:nvSpPr>
          <p:cNvPr id="5" name="SectionNumber" hidden="1"/>
          <p:cNvSpPr>
            <a:spLocks noGrp="1"/>
          </p:cNvSpPr>
          <p:nvPr>
            <p:ph type="body" sz="quarter" idx="13"/>
          </p:nvPr>
        </p:nvSpPr>
        <p:spPr/>
        <p:txBody>
          <a:bodyPr>
            <a:normAutofit fontScale="92500" lnSpcReduction="20000"/>
          </a:bodyPr>
          <a:lstStyle/>
          <a:p>
            <a:pPr>
              <a:buNone/>
            </a:pPr>
            <a:r>
              <a:rPr lang="en-US" b="1" smtClean="0">
                <a:solidFill>
                  <a:srgbClr val="000000"/>
                </a:solidFill>
              </a:rPr>
              <a:t>1.1</a:t>
            </a:r>
            <a:endParaRPr lang="en-US" b="1">
              <a:solidFill>
                <a:srgbClr val="000000"/>
              </a:solidFill>
            </a:endParaRPr>
          </a:p>
        </p:txBody>
      </p:sp>
      <p:sp>
        <p:nvSpPr>
          <p:cNvPr id="6" name="SectionTitle" hidden="1"/>
          <p:cNvSpPr>
            <a:spLocks noGrp="1"/>
          </p:cNvSpPr>
          <p:nvPr>
            <p:ph type="body" sz="quarter" idx="14"/>
          </p:nvPr>
        </p:nvSpPr>
        <p:spPr/>
        <p:txBody>
          <a:bodyPr>
            <a:normAutofit fontScale="92500" lnSpcReduction="20000"/>
          </a:bodyPr>
          <a:lstStyle/>
          <a:p>
            <a:pPr>
              <a:buNone/>
            </a:pPr>
            <a:r>
              <a:rPr lang="en-US" b="1" smtClean="0">
                <a:solidFill>
                  <a:srgbClr val="000000"/>
                </a:solidFill>
              </a:rPr>
              <a:t>Descriptive and inferential statistics</a:t>
            </a:r>
            <a:endParaRPr lang="en-US" b="1">
              <a:solidFill>
                <a:srgbClr val="000000"/>
              </a:solidFill>
            </a:endParaRPr>
          </a:p>
        </p:txBody>
      </p:sp>
      <p:sp>
        <p:nvSpPr>
          <p:cNvPr id="7" name="ObjectiveNumber" hidden="1"/>
          <p:cNvSpPr>
            <a:spLocks noGrp="1"/>
          </p:cNvSpPr>
          <p:nvPr>
            <p:ph type="body" sz="quarter" idx="15"/>
          </p:nvPr>
        </p:nvSpPr>
        <p:spPr/>
        <p:txBody>
          <a:bodyPr>
            <a:normAutofit fontScale="92500" lnSpcReduction="20000"/>
          </a:bodyPr>
          <a:lstStyle/>
          <a:p>
            <a:pPr>
              <a:buNone/>
            </a:pPr>
            <a:endParaRPr lang="en-US">
              <a:solidFill>
                <a:srgbClr val="000000"/>
              </a:solidFill>
            </a:endParaRPr>
          </a:p>
        </p:txBody>
      </p:sp>
      <p:sp>
        <p:nvSpPr>
          <p:cNvPr id="8" name="Objective" hidden="1"/>
          <p:cNvSpPr>
            <a:spLocks noGrp="1"/>
          </p:cNvSpPr>
          <p:nvPr>
            <p:ph type="body" sz="quarter" idx="16"/>
          </p:nvPr>
        </p:nvSpPr>
        <p:spPr/>
        <p:txBody>
          <a:bodyPr>
            <a:normAutofit fontScale="92500" lnSpcReduction="20000"/>
          </a:bodyPr>
          <a:lstStyle/>
          <a:p>
            <a:pPr>
              <a:buNone/>
            </a:pPr>
            <a:endParaRPr lang="en-US">
              <a:solidFill>
                <a:srgbClr val="000000"/>
              </a:solidFill>
            </a:endParaRPr>
          </a:p>
        </p:txBody>
      </p:sp>
      <p:sp>
        <p:nvSpPr>
          <p:cNvPr id="9" name="ItemNumber" hidden="1"/>
          <p:cNvSpPr>
            <a:spLocks noGrp="1"/>
          </p:cNvSpPr>
          <p:nvPr>
            <p:ph type="body" sz="quarter" idx="17"/>
          </p:nvPr>
        </p:nvSpPr>
        <p:spPr/>
        <p:txBody>
          <a:bodyPr>
            <a:normAutofit fontScale="92500" lnSpcReduction="20000"/>
          </a:bodyPr>
          <a:lstStyle/>
          <a:p>
            <a:pPr>
              <a:buNone/>
            </a:pPr>
            <a:endParaRPr lang="en-US">
              <a:solidFill>
                <a:srgbClr val="000000"/>
              </a:solidFill>
            </a:endParaRPr>
          </a:p>
        </p:txBody>
      </p:sp>
      <p:sp>
        <p:nvSpPr>
          <p:cNvPr id="10" name="ItemTitle" hidden="1"/>
          <p:cNvSpPr>
            <a:spLocks noGrp="1"/>
          </p:cNvSpPr>
          <p:nvPr>
            <p:ph type="body" sz="quarter" idx="18"/>
          </p:nvPr>
        </p:nvSpPr>
        <p:spPr/>
        <p:txBody>
          <a:bodyPr>
            <a:normAutofit fontScale="92500" lnSpcReduction="20000"/>
          </a:bodyPr>
          <a:lstStyle/>
          <a:p>
            <a:pPr>
              <a:buNone/>
            </a:pPr>
            <a:endParaRPr lang="en-US">
              <a:solidFill>
                <a:srgbClr val="000000"/>
              </a:solidFill>
            </a:endParaRPr>
          </a:p>
        </p:txBody>
      </p:sp>
      <p:sp>
        <p:nvSpPr>
          <p:cNvPr id="11" name="CONS" hidden="1"/>
          <p:cNvSpPr>
            <a:spLocks noGrp="1"/>
          </p:cNvSpPr>
          <p:nvPr>
            <p:ph type="body" sz="quarter" idx="19"/>
          </p:nvPr>
        </p:nvSpPr>
        <p:spPr/>
        <p:txBody>
          <a:bodyPr>
            <a:normAutofit fontScale="92500" lnSpcReduction="20000"/>
          </a:bodyPr>
          <a:lstStyle/>
          <a:p>
            <a:pPr>
              <a:buNone/>
            </a:pPr>
            <a:endParaRPr lang="en-US">
              <a:solidFill>
                <a:srgbClr val="000000"/>
              </a:solidFill>
            </a:endParaRPr>
          </a:p>
        </p:txBody>
      </p:sp>
      <p:sp>
        <p:nvSpPr>
          <p:cNvPr id="12" name="SlideNumber" hidden="1"/>
          <p:cNvSpPr>
            <a:spLocks noGrp="1"/>
          </p:cNvSpPr>
          <p:nvPr>
            <p:ph type="body" sz="quarter" idx="20"/>
          </p:nvPr>
        </p:nvSpPr>
        <p:spPr/>
        <p:txBody>
          <a:bodyPr>
            <a:normAutofit fontScale="62500" lnSpcReduction="20000"/>
          </a:bodyPr>
          <a:lstStyle/>
          <a:p>
            <a:pPr>
              <a:buNone/>
            </a:pPr>
            <a:endParaRPr lang="en-US">
              <a:solidFill>
                <a:srgbClr val="000000"/>
              </a:solidFill>
            </a:endParaRPr>
          </a:p>
        </p:txBody>
      </p:sp>
      <p:sp>
        <p:nvSpPr>
          <p:cNvPr id="13" name="Copyright" hidden="1"/>
          <p:cNvSpPr>
            <a:spLocks noGrp="1"/>
          </p:cNvSpPr>
          <p:nvPr>
            <p:ph type="body" sz="quarter" idx="21"/>
          </p:nvPr>
        </p:nvSpPr>
        <p:spPr/>
        <p:txBody>
          <a:bodyPr>
            <a:normAutofit lnSpcReduction="10000"/>
          </a:bodyPr>
          <a:lstStyle/>
          <a:p>
            <a:pPr>
              <a:buNone/>
            </a:pPr>
            <a:endParaRPr lang="en-US">
              <a:solidFill>
                <a:srgbClr val="000000"/>
              </a:solidFill>
            </a:endParaRPr>
          </a:p>
        </p:txBody>
      </p:sp>
      <p:sp>
        <p:nvSpPr>
          <p:cNvPr id="16" name="TextBox 15"/>
          <p:cNvSpPr txBox="1"/>
          <p:nvPr/>
        </p:nvSpPr>
        <p:spPr>
          <a:xfrm>
            <a:off x="609600" y="546253"/>
            <a:ext cx="4778424" cy="769441"/>
          </a:xfrm>
          <a:prstGeom prst="rect">
            <a:avLst/>
          </a:prstGeom>
          <a:noFill/>
        </p:spPr>
        <p:txBody>
          <a:bodyPr wrap="none" rtlCol="0">
            <a:spAutoFit/>
          </a:bodyPr>
          <a:lstStyle/>
          <a:p>
            <a:r>
              <a:rPr lang="en-US" sz="4400" b="1" dirty="0" smtClean="0"/>
              <a:t>Learning Objectives</a:t>
            </a:r>
            <a:endParaRPr lang="en-US" sz="4400" b="1" dirty="0"/>
          </a:p>
        </p:txBody>
      </p:sp>
      <p:graphicFrame>
        <p:nvGraphicFramePr>
          <p:cNvPr id="14" name="ObjectivesTable"/>
          <p:cNvGraphicFramePr>
            <a:graphicFrameLocks noGrp="1"/>
          </p:cNvGraphicFramePr>
          <p:nvPr>
            <p:extLst>
              <p:ext uri="{D42A27DB-BD31-4B8C-83A1-F6EECF244321}">
                <p14:modId xmlns:p14="http://schemas.microsoft.com/office/powerpoint/2010/main" val="2283470181"/>
              </p:ext>
            </p:extLst>
          </p:nvPr>
        </p:nvGraphicFramePr>
        <p:xfrm>
          <a:off x="228600" y="1371600"/>
          <a:ext cx="8686800" cy="914401"/>
        </p:xfrm>
        <a:graphic>
          <a:graphicData uri="http://schemas.openxmlformats.org/drawingml/2006/table">
            <a:tbl>
              <a:tblPr>
                <a:tableStyleId>{5C22544A-7EE6-4342-B048-85BDC9FD1C3A}</a:tableStyleId>
              </a:tblPr>
              <a:tblGrid>
                <a:gridCol w="838200"/>
                <a:gridCol w="7848600"/>
              </a:tblGrid>
              <a:tr h="914401">
                <a:tc>
                  <a:txBody>
                    <a:bodyPr/>
                    <a:lstStyle/>
                    <a:p>
                      <a:pPr algn="just"/>
                      <a:r>
                        <a:rPr lang="en-US" sz="2400" b="1" dirty="0" smtClean="0">
                          <a:solidFill>
                            <a:schemeClr val="tx1"/>
                          </a:solidFill>
                          <a:latin typeface="+mn-lt"/>
                        </a:rPr>
                        <a:t>1</a:t>
                      </a:r>
                      <a:endParaRPr lang="en-US" sz="2400" b="1" dirty="0">
                        <a:solidFill>
                          <a:schemeClr val="tx1"/>
                        </a:solidFill>
                        <a:latin typeface="+mn-lt"/>
                      </a:endParaRPr>
                    </a:p>
                  </a:txBody>
                  <a:tcPr>
                    <a:lnL w="12700" cmpd="sng">
                      <a:noFill/>
                    </a:lnL>
                    <a:lnR w="12700" cap="flat" cmpd="sng" algn="ctr">
                      <a:noFill/>
                      <a:prstDash val="solid"/>
                      <a:round/>
                      <a:headEnd type="none" w="med" len="med"/>
                      <a:tailEnd type="none" w="med" len="med"/>
                    </a:lnR>
                    <a:lnT w="12700" cmpd="sng">
                      <a:noFill/>
                    </a:lnT>
                    <a:lnB w="57150" cap="flat" cmpd="sng" algn="ctr">
                      <a:solidFill>
                        <a:srgbClr val="E4F2E8"/>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just"/>
                      <a:r>
                        <a:rPr lang="en-US" sz="2400" b="0" dirty="0" smtClean="0">
                          <a:solidFill>
                            <a:schemeClr val="tx1"/>
                          </a:solidFill>
                          <a:latin typeface="+mn-lt"/>
                        </a:rPr>
                        <a:t>Summarize data, using measures of central tendency, such as the mean, median, mode, and midrange.</a:t>
                      </a:r>
                    </a:p>
                  </a:txBody>
                  <a:tcPr>
                    <a:lnL w="12700" cap="flat" cmpd="sng" algn="ctr">
                      <a:noFill/>
                      <a:prstDash val="solid"/>
                      <a:round/>
                      <a:headEnd type="none" w="med" len="med"/>
                      <a:tailEnd type="none" w="med" len="med"/>
                    </a:lnL>
                    <a:lnR w="12700" cmpd="sng">
                      <a:noFill/>
                    </a:lnR>
                    <a:lnT w="12700" cmpd="sng">
                      <a:noFill/>
                    </a:lnT>
                    <a:lnB w="57150" cap="flat" cmpd="sng" algn="ctr">
                      <a:solidFill>
                        <a:srgbClr val="E4F2E8"/>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graphicFrame>
        <p:nvGraphicFramePr>
          <p:cNvPr id="2" name="Table 1"/>
          <p:cNvGraphicFramePr>
            <a:graphicFrameLocks noGrp="1"/>
          </p:cNvGraphicFramePr>
          <p:nvPr>
            <p:extLst>
              <p:ext uri="{D42A27DB-BD31-4B8C-83A1-F6EECF244321}">
                <p14:modId xmlns:p14="http://schemas.microsoft.com/office/powerpoint/2010/main" val="1709442465"/>
              </p:ext>
            </p:extLst>
          </p:nvPr>
        </p:nvGraphicFramePr>
        <p:xfrm>
          <a:off x="228600" y="2286001"/>
          <a:ext cx="8686800" cy="1136819"/>
        </p:xfrm>
        <a:graphic>
          <a:graphicData uri="http://schemas.openxmlformats.org/drawingml/2006/table">
            <a:tbl>
              <a:tblPr>
                <a:tableStyleId>{5C22544A-7EE6-4342-B048-85BDC9FD1C3A}</a:tableStyleId>
              </a:tblPr>
              <a:tblGrid>
                <a:gridCol w="838200"/>
                <a:gridCol w="7848600"/>
              </a:tblGrid>
              <a:tr h="1136819">
                <a:tc>
                  <a:txBody>
                    <a:bodyPr/>
                    <a:lstStyle/>
                    <a:p>
                      <a:pPr algn="just"/>
                      <a:r>
                        <a:rPr lang="en-US" sz="2400" b="1" dirty="0" smtClean="0">
                          <a:solidFill>
                            <a:schemeClr val="tx1"/>
                          </a:solidFill>
                          <a:latin typeface="+mn-lt"/>
                        </a:rPr>
                        <a:t>2</a:t>
                      </a:r>
                      <a:endParaRPr lang="en-US" sz="2400" b="1" dirty="0">
                        <a:solidFill>
                          <a:schemeClr val="tx1"/>
                        </a:solidFill>
                        <a:latin typeface="+mn-lt"/>
                      </a:endParaRPr>
                    </a:p>
                  </a:txBody>
                  <a:tcPr>
                    <a:lnL w="12700" cmpd="sng">
                      <a:noFill/>
                    </a:lnL>
                    <a:lnR w="12700" cap="flat" cmpd="sng" algn="ctr">
                      <a:noFill/>
                      <a:prstDash val="solid"/>
                      <a:round/>
                      <a:headEnd type="none" w="med" len="med"/>
                      <a:tailEnd type="none" w="med" len="med"/>
                    </a:lnR>
                    <a:lnT w="57150" cap="flat" cmpd="sng" algn="ctr">
                      <a:solidFill>
                        <a:srgbClr val="E4F2E8"/>
                      </a:solidFill>
                      <a:prstDash val="solid"/>
                      <a:round/>
                      <a:headEnd type="none" w="med" len="med"/>
                      <a:tailEnd type="none" w="med" len="med"/>
                    </a:lnT>
                    <a:lnB w="57150" cap="flat" cmpd="sng" algn="ctr">
                      <a:solidFill>
                        <a:srgbClr val="E4F2E8"/>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just"/>
                      <a:r>
                        <a:rPr lang="en-US" sz="2400" b="0" dirty="0" smtClean="0">
                          <a:solidFill>
                            <a:schemeClr val="tx1"/>
                          </a:solidFill>
                          <a:latin typeface="+mn-lt"/>
                        </a:rPr>
                        <a:t>Describe data, using measures of variation, such as the range, variance, and standard deviation.</a:t>
                      </a:r>
                      <a:endParaRPr lang="en-US" sz="2400" b="0" dirty="0">
                        <a:solidFill>
                          <a:schemeClr val="tx1"/>
                        </a:solidFill>
                        <a:latin typeface="+mn-lt"/>
                      </a:endParaRPr>
                    </a:p>
                  </a:txBody>
                  <a:tcPr>
                    <a:lnL w="12700" cap="flat" cmpd="sng" algn="ctr">
                      <a:noFill/>
                      <a:prstDash val="solid"/>
                      <a:round/>
                      <a:headEnd type="none" w="med" len="med"/>
                      <a:tailEnd type="none" w="med" len="med"/>
                    </a:lnL>
                    <a:lnR w="12700" cmpd="sng">
                      <a:noFill/>
                    </a:lnR>
                    <a:lnT w="57150" cap="flat" cmpd="sng" algn="ctr">
                      <a:solidFill>
                        <a:srgbClr val="E4F2E8"/>
                      </a:solidFill>
                      <a:prstDash val="solid"/>
                      <a:round/>
                      <a:headEnd type="none" w="med" len="med"/>
                      <a:tailEnd type="none" w="med" len="med"/>
                    </a:lnT>
                    <a:lnB w="57150" cap="flat" cmpd="sng" algn="ctr">
                      <a:solidFill>
                        <a:srgbClr val="E4F2E8"/>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graphicFrame>
        <p:nvGraphicFramePr>
          <p:cNvPr id="3" name="Table 2"/>
          <p:cNvGraphicFramePr>
            <a:graphicFrameLocks noGrp="1"/>
          </p:cNvGraphicFramePr>
          <p:nvPr>
            <p:extLst>
              <p:ext uri="{D42A27DB-BD31-4B8C-83A1-F6EECF244321}">
                <p14:modId xmlns:p14="http://schemas.microsoft.com/office/powerpoint/2010/main" val="3782650489"/>
              </p:ext>
            </p:extLst>
          </p:nvPr>
        </p:nvGraphicFramePr>
        <p:xfrm>
          <a:off x="228600" y="3434249"/>
          <a:ext cx="8686800" cy="2791291"/>
        </p:xfrm>
        <a:graphic>
          <a:graphicData uri="http://schemas.openxmlformats.org/drawingml/2006/table">
            <a:tbl>
              <a:tblPr>
                <a:tableStyleId>{5C22544A-7EE6-4342-B048-85BDC9FD1C3A}</a:tableStyleId>
              </a:tblPr>
              <a:tblGrid>
                <a:gridCol w="838200"/>
                <a:gridCol w="7848600"/>
              </a:tblGrid>
              <a:tr h="1207770">
                <a:tc>
                  <a:txBody>
                    <a:bodyPr/>
                    <a:lstStyle/>
                    <a:p>
                      <a:pPr algn="just"/>
                      <a:r>
                        <a:rPr lang="en-US" sz="2400" b="1" dirty="0" smtClean="0">
                          <a:solidFill>
                            <a:schemeClr val="tx1"/>
                          </a:solidFill>
                          <a:latin typeface="+mn-lt"/>
                        </a:rPr>
                        <a:t>3</a:t>
                      </a:r>
                      <a:endParaRPr lang="en-US" sz="2400" b="1" dirty="0">
                        <a:solidFill>
                          <a:schemeClr val="tx1"/>
                        </a:solidFill>
                        <a:latin typeface="+mn-lt"/>
                      </a:endParaRPr>
                    </a:p>
                  </a:txBody>
                  <a:tcPr>
                    <a:lnL w="12700" cmpd="sng">
                      <a:noFill/>
                    </a:lnL>
                    <a:lnR w="12700" cap="flat" cmpd="sng" algn="ctr">
                      <a:noFill/>
                      <a:prstDash val="solid"/>
                      <a:round/>
                      <a:headEnd type="none" w="med" len="med"/>
                      <a:tailEnd type="none" w="med" len="med"/>
                    </a:lnR>
                    <a:lnT w="57150" cap="flat" cmpd="sng" algn="ctr">
                      <a:solidFill>
                        <a:srgbClr val="E4F2E8"/>
                      </a:solidFill>
                      <a:prstDash val="solid"/>
                      <a:round/>
                      <a:headEnd type="none" w="med" len="med"/>
                      <a:tailEnd type="none" w="med" len="med"/>
                    </a:lnT>
                    <a:lnB w="57150" cap="flat" cmpd="sng" algn="ctr">
                      <a:solidFill>
                        <a:srgbClr val="E4F2E8"/>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just"/>
                      <a:r>
                        <a:rPr lang="en-US" sz="2400" b="0" dirty="0" smtClean="0">
                          <a:solidFill>
                            <a:schemeClr val="tx1"/>
                          </a:solidFill>
                          <a:latin typeface="+mn-lt"/>
                        </a:rPr>
                        <a:t>Identify the position of a data value in a data set, using various measures of position, such as percentiles, </a:t>
                      </a:r>
                      <a:r>
                        <a:rPr lang="en-US" sz="2400" b="0" dirty="0" err="1" smtClean="0">
                          <a:solidFill>
                            <a:schemeClr val="tx1"/>
                          </a:solidFill>
                          <a:latin typeface="+mn-lt"/>
                        </a:rPr>
                        <a:t>deciles</a:t>
                      </a:r>
                      <a:r>
                        <a:rPr lang="en-US" sz="2400" b="0" dirty="0" smtClean="0">
                          <a:solidFill>
                            <a:schemeClr val="tx1"/>
                          </a:solidFill>
                          <a:latin typeface="+mn-lt"/>
                        </a:rPr>
                        <a:t>, and quartiles.</a:t>
                      </a:r>
                      <a:endParaRPr lang="en-US" sz="2400" b="0" dirty="0">
                        <a:solidFill>
                          <a:schemeClr val="tx1"/>
                        </a:solidFill>
                        <a:latin typeface="+mn-lt"/>
                      </a:endParaRPr>
                    </a:p>
                  </a:txBody>
                  <a:tcPr>
                    <a:lnL w="12700" cap="flat" cmpd="sng" algn="ctr">
                      <a:noFill/>
                      <a:prstDash val="solid"/>
                      <a:round/>
                      <a:headEnd type="none" w="med" len="med"/>
                      <a:tailEnd type="none" w="med" len="med"/>
                    </a:lnL>
                    <a:lnR w="12700" cmpd="sng">
                      <a:noFill/>
                    </a:lnR>
                    <a:lnT w="57150" cap="flat" cmpd="sng" algn="ctr">
                      <a:solidFill>
                        <a:srgbClr val="E4F2E8"/>
                      </a:solidFill>
                      <a:prstDash val="solid"/>
                      <a:round/>
                      <a:headEnd type="none" w="med" len="med"/>
                      <a:tailEnd type="none" w="med" len="med"/>
                    </a:lnT>
                    <a:lnB w="57150" cap="flat" cmpd="sng" algn="ctr">
                      <a:solidFill>
                        <a:srgbClr val="E4F2E8"/>
                      </a:solidFill>
                      <a:prstDash val="solid"/>
                      <a:round/>
                      <a:headEnd type="none" w="med" len="med"/>
                      <a:tailEnd type="none" w="med" len="med"/>
                    </a:lnB>
                    <a:lnTlToBr w="12700" cmpd="sng">
                      <a:noFill/>
                      <a:prstDash val="solid"/>
                    </a:lnTlToBr>
                    <a:lnBlToTr w="12700" cmpd="sng">
                      <a:noFill/>
                      <a:prstDash val="solid"/>
                    </a:lnBlToTr>
                    <a:noFill/>
                  </a:tcPr>
                </a:tc>
              </a:tr>
              <a:tr h="1583521">
                <a:tc>
                  <a:txBody>
                    <a:bodyPr/>
                    <a:lstStyle/>
                    <a:p>
                      <a:pPr algn="just"/>
                      <a:r>
                        <a:rPr lang="en-US" sz="2400" b="1" dirty="0" smtClean="0">
                          <a:solidFill>
                            <a:schemeClr val="tx1"/>
                          </a:solidFill>
                          <a:latin typeface="+mn-lt"/>
                        </a:rPr>
                        <a:t>4</a:t>
                      </a:r>
                      <a:endParaRPr lang="en-US" sz="2400" b="1" dirty="0">
                        <a:solidFill>
                          <a:schemeClr val="tx1"/>
                        </a:solidFill>
                        <a:latin typeface="+mn-lt"/>
                      </a:endParaRPr>
                    </a:p>
                  </a:txBody>
                  <a:tcPr>
                    <a:lnL w="12700" cmpd="sng">
                      <a:noFill/>
                    </a:lnL>
                    <a:lnR w="12700" cap="flat" cmpd="sng" algn="ctr">
                      <a:noFill/>
                      <a:prstDash val="solid"/>
                      <a:round/>
                      <a:headEnd type="none" w="med" len="med"/>
                      <a:tailEnd type="none" w="med" len="med"/>
                    </a:lnR>
                    <a:lnT w="57150" cap="flat" cmpd="sng" algn="ctr">
                      <a:solidFill>
                        <a:srgbClr val="E4F2E8"/>
                      </a:solidFill>
                      <a:prstDash val="solid"/>
                      <a:round/>
                      <a:headEnd type="none" w="med" len="med"/>
                      <a:tailEnd type="none" w="med" len="med"/>
                    </a:lnT>
                    <a:lnB w="57150" cap="flat" cmpd="sng" algn="ctr">
                      <a:solidFill>
                        <a:srgbClr val="E4F2E8"/>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just" defTabSz="914400" rtl="0" eaLnBrk="1" fontAlgn="auto" latinLnBrk="0" hangingPunct="1">
                        <a:lnSpc>
                          <a:spcPct val="100000"/>
                        </a:lnSpc>
                        <a:spcBef>
                          <a:spcPts val="0"/>
                        </a:spcBef>
                        <a:spcAft>
                          <a:spcPts val="0"/>
                        </a:spcAft>
                        <a:buClrTx/>
                        <a:buSzTx/>
                        <a:buFontTx/>
                        <a:buNone/>
                        <a:tabLst/>
                        <a:defRPr/>
                      </a:pPr>
                      <a:r>
                        <a:rPr lang="en-US" sz="2400" b="0" dirty="0" smtClean="0">
                          <a:solidFill>
                            <a:schemeClr val="tx1"/>
                          </a:solidFill>
                          <a:latin typeface="+mn-lt"/>
                        </a:rPr>
                        <a:t>Use the techniques of exploratory data analysis, including boxplots and five-number summaries, to discover various aspects of data.</a:t>
                      </a:r>
                    </a:p>
                    <a:p>
                      <a:pPr algn="just"/>
                      <a:endParaRPr lang="en-US" sz="2400" b="0" dirty="0">
                        <a:solidFill>
                          <a:schemeClr val="tx1"/>
                        </a:solidFill>
                        <a:latin typeface="+mn-lt"/>
                      </a:endParaRPr>
                    </a:p>
                  </a:txBody>
                  <a:tcPr>
                    <a:lnL w="12700" cap="flat" cmpd="sng" algn="ctr">
                      <a:noFill/>
                      <a:prstDash val="solid"/>
                      <a:round/>
                      <a:headEnd type="none" w="med" len="med"/>
                      <a:tailEnd type="none" w="med" len="med"/>
                    </a:lnL>
                    <a:lnR w="12700" cmpd="sng">
                      <a:noFill/>
                    </a:lnR>
                    <a:lnT w="57150" cap="flat" cmpd="sng" algn="ctr">
                      <a:solidFill>
                        <a:srgbClr val="E4F2E8"/>
                      </a:solidFill>
                      <a:prstDash val="solid"/>
                      <a:round/>
                      <a:headEnd type="none" w="med" len="med"/>
                      <a:tailEnd type="none" w="med" len="med"/>
                    </a:lnT>
                    <a:lnB w="57150" cap="flat" cmpd="sng" algn="ctr">
                      <a:solidFill>
                        <a:srgbClr val="E4F2E8"/>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Tree>
    <p:custDataLst>
      <p:tags r:id="rId1"/>
    </p:custDataLst>
    <p:extLst>
      <p:ext uri="{BB962C8B-B14F-4D97-AF65-F5344CB8AC3E}">
        <p14:creationId xmlns:p14="http://schemas.microsoft.com/office/powerpoint/2010/main" val="1815189174"/>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2"/>
          <p:cNvSpPr>
            <a:spLocks noGrp="1" noChangeArrowheads="1"/>
          </p:cNvSpPr>
          <p:nvPr>
            <p:ph type="title"/>
          </p:nvPr>
        </p:nvSpPr>
        <p:spPr>
          <a:xfrm>
            <a:off x="457200" y="457200"/>
            <a:ext cx="8229600" cy="914400"/>
          </a:xfrm>
        </p:spPr>
        <p:txBody>
          <a:bodyPr>
            <a:normAutofit fontScale="90000"/>
          </a:bodyPr>
          <a:lstStyle/>
          <a:p>
            <a:r>
              <a:rPr lang="en-US" sz="4000" dirty="0"/>
              <a:t>3-2 Measures </a:t>
            </a:r>
            <a:r>
              <a:rPr lang="en-US" sz="4000" dirty="0" smtClean="0"/>
              <a:t>of Variation: </a:t>
            </a:r>
            <a:r>
              <a:rPr lang="en-US" sz="4000" b="1" dirty="0" smtClean="0">
                <a:solidFill>
                  <a:srgbClr val="FF0000"/>
                </a:solidFill>
              </a:rPr>
              <a:t>1. Range</a:t>
            </a:r>
          </a:p>
        </p:txBody>
      </p:sp>
      <p:sp>
        <p:nvSpPr>
          <p:cNvPr id="31747" name="Rectangle 3"/>
          <p:cNvSpPr>
            <a:spLocks noGrp="1" noChangeArrowheads="1"/>
          </p:cNvSpPr>
          <p:nvPr>
            <p:ph type="body" sz="half" idx="1"/>
          </p:nvPr>
        </p:nvSpPr>
        <p:spPr>
          <a:xfrm>
            <a:off x="457200" y="1371600"/>
            <a:ext cx="8153400" cy="4953000"/>
          </a:xfrm>
        </p:spPr>
        <p:txBody>
          <a:bodyPr/>
          <a:lstStyle/>
          <a:p>
            <a:pPr algn="just" eaLnBrk="1" hangingPunct="1">
              <a:spcBef>
                <a:spcPct val="50000"/>
              </a:spcBef>
              <a:defRPr/>
            </a:pPr>
            <a:r>
              <a:rPr lang="en-US" dirty="0" smtClean="0"/>
              <a:t>The</a:t>
            </a:r>
            <a:r>
              <a:rPr lang="en-US" b="1" dirty="0" smtClean="0">
                <a:solidFill>
                  <a:srgbClr val="000099"/>
                </a:solidFill>
                <a:effectLst>
                  <a:outerShdw blurRad="38100" dist="38100" dir="2700000" algn="tl">
                    <a:srgbClr val="C0C0C0"/>
                  </a:outerShdw>
                </a:effectLst>
              </a:rPr>
              <a:t> </a:t>
            </a:r>
            <a:r>
              <a:rPr lang="en-US" b="1" dirty="0" smtClean="0">
                <a:solidFill>
                  <a:srgbClr val="FF0000"/>
                </a:solidFill>
              </a:rPr>
              <a:t>range</a:t>
            </a:r>
            <a:r>
              <a:rPr lang="en-US" b="1" dirty="0" smtClean="0">
                <a:solidFill>
                  <a:srgbClr val="000099"/>
                </a:solidFill>
                <a:effectLst>
                  <a:outerShdw blurRad="38100" dist="38100" dir="2700000" algn="tl">
                    <a:srgbClr val="C0C0C0"/>
                  </a:outerShdw>
                </a:effectLst>
              </a:rPr>
              <a:t> </a:t>
            </a:r>
            <a:r>
              <a:rPr lang="en-US" dirty="0" smtClean="0"/>
              <a:t>is the difference between the highest and lowest values in a data set.  </a:t>
            </a:r>
          </a:p>
        </p:txBody>
      </p:sp>
      <p:graphicFrame>
        <p:nvGraphicFramePr>
          <p:cNvPr id="31750" name="Object 6"/>
          <p:cNvGraphicFramePr>
            <a:graphicFrameLocks noGrp="1" noChangeAspect="1"/>
          </p:cNvGraphicFramePr>
          <p:nvPr>
            <p:ph sz="half" idx="2"/>
            <p:extLst>
              <p:ext uri="{D42A27DB-BD31-4B8C-83A1-F6EECF244321}">
                <p14:modId xmlns:p14="http://schemas.microsoft.com/office/powerpoint/2010/main" val="855818628"/>
              </p:ext>
            </p:extLst>
          </p:nvPr>
        </p:nvGraphicFramePr>
        <p:xfrm>
          <a:off x="1676400" y="2133600"/>
          <a:ext cx="4951413" cy="733425"/>
        </p:xfrm>
        <a:graphic>
          <a:graphicData uri="http://schemas.openxmlformats.org/presentationml/2006/ole">
            <mc:AlternateContent xmlns:mc="http://schemas.openxmlformats.org/markup-compatibility/2006">
              <mc:Choice xmlns:v="urn:schemas-microsoft-com:vml" Requires="v">
                <p:oleObj spid="_x0000_s5141" name="Equation" r:id="rId4" imgW="1371600" imgH="203040" progId="Equation.DSMT4">
                  <p:embed/>
                </p:oleObj>
              </mc:Choice>
              <mc:Fallback>
                <p:oleObj name="Equation" r:id="rId4" imgW="1371600" imgH="20304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76400" y="2133600"/>
                        <a:ext cx="4951413" cy="7334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 name="Footer Placeholder 1"/>
          <p:cNvSpPr>
            <a:spLocks noGrp="1"/>
          </p:cNvSpPr>
          <p:nvPr>
            <p:ph type="ftr" sz="quarter" idx="10"/>
          </p:nvPr>
        </p:nvSpPr>
        <p:spPr/>
        <p:txBody>
          <a:bodyPr/>
          <a:lstStyle/>
          <a:p>
            <a:pPr>
              <a:defRPr/>
            </a:pPr>
            <a:r>
              <a:rPr lang="en-US" smtClean="0">
                <a:solidFill>
                  <a:srgbClr val="000000"/>
                </a:solidFill>
              </a:rPr>
              <a:t>Semester II 2016/2017</a:t>
            </a:r>
            <a:endParaRPr lang="en-US">
              <a:solidFill>
                <a:srgbClr val="000000"/>
              </a:solidFill>
            </a:endParaRPr>
          </a:p>
        </p:txBody>
      </p:sp>
      <p:sp>
        <p:nvSpPr>
          <p:cNvPr id="3" name="Slide Number Placeholder 2"/>
          <p:cNvSpPr>
            <a:spLocks noGrp="1"/>
          </p:cNvSpPr>
          <p:nvPr>
            <p:ph type="sldNum" sz="quarter" idx="11"/>
          </p:nvPr>
        </p:nvSpPr>
        <p:spPr/>
        <p:txBody>
          <a:bodyPr/>
          <a:lstStyle/>
          <a:p>
            <a:pPr>
              <a:defRPr/>
            </a:pPr>
            <a:fld id="{FDF63673-8213-4D80-B5EE-82E30815F0C2}" type="slidenum">
              <a:rPr lang="en-US" smtClean="0">
                <a:solidFill>
                  <a:srgbClr val="000000"/>
                </a:solidFill>
              </a:rPr>
              <a:pPr>
                <a:defRPr/>
              </a:pPr>
              <a:t>50</a:t>
            </a:fld>
            <a:endParaRPr lang="en-US">
              <a:solidFill>
                <a:srgbClr val="000000"/>
              </a:solidFill>
            </a:endParaRPr>
          </a:p>
        </p:txBody>
      </p:sp>
    </p:spTree>
    <p:extLst>
      <p:ext uri="{BB962C8B-B14F-4D97-AF65-F5344CB8AC3E}">
        <p14:creationId xmlns:p14="http://schemas.microsoft.com/office/powerpoint/2010/main" val="104428566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17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Title 1"/>
          <p:cNvSpPr>
            <a:spLocks noGrp="1"/>
          </p:cNvSpPr>
          <p:nvPr>
            <p:ph type="title"/>
          </p:nvPr>
        </p:nvSpPr>
        <p:spPr>
          <a:xfrm>
            <a:off x="457200" y="457200"/>
            <a:ext cx="8229600" cy="1905000"/>
          </a:xfrm>
        </p:spPr>
        <p:txBody>
          <a:bodyPr/>
          <a:lstStyle/>
          <a:p>
            <a:r>
              <a:rPr lang="en-US" smtClean="0"/>
              <a:t>Chapter 3</a:t>
            </a:r>
            <a:br>
              <a:rPr lang="en-US" smtClean="0"/>
            </a:br>
            <a:r>
              <a:rPr lang="en-US" smtClean="0"/>
              <a:t>Data Description</a:t>
            </a:r>
          </a:p>
        </p:txBody>
      </p:sp>
      <p:sp>
        <p:nvSpPr>
          <p:cNvPr id="63491" name="Content Placeholder 2"/>
          <p:cNvSpPr>
            <a:spLocks noGrp="1"/>
          </p:cNvSpPr>
          <p:nvPr>
            <p:ph idx="1"/>
          </p:nvPr>
        </p:nvSpPr>
        <p:spPr>
          <a:xfrm>
            <a:off x="457200" y="3352800"/>
            <a:ext cx="8229600" cy="2514600"/>
          </a:xfrm>
        </p:spPr>
        <p:txBody>
          <a:bodyPr/>
          <a:lstStyle/>
          <a:p>
            <a:pPr>
              <a:buFont typeface="Wingdings" pitchFamily="2" charset="2"/>
              <a:buNone/>
            </a:pPr>
            <a:r>
              <a:rPr lang="en-US" sz="4400" u="sng" dirty="0" smtClean="0"/>
              <a:t>Section 3-2</a:t>
            </a:r>
          </a:p>
          <a:p>
            <a:pPr>
              <a:buFont typeface="Wingdings" pitchFamily="2" charset="2"/>
              <a:buNone/>
            </a:pPr>
            <a:r>
              <a:rPr lang="en-US" sz="3600" dirty="0" smtClean="0"/>
              <a:t>Example 3-16</a:t>
            </a:r>
          </a:p>
          <a:p>
            <a:pPr>
              <a:buFont typeface="Wingdings" pitchFamily="2" charset="2"/>
              <a:buNone/>
            </a:pPr>
            <a:r>
              <a:rPr lang="en-US" sz="3600" dirty="0" smtClean="0"/>
              <a:t>Page #129</a:t>
            </a:r>
          </a:p>
        </p:txBody>
      </p:sp>
      <p:sp>
        <p:nvSpPr>
          <p:cNvPr id="2" name="Footer Placeholder 1"/>
          <p:cNvSpPr>
            <a:spLocks noGrp="1"/>
          </p:cNvSpPr>
          <p:nvPr>
            <p:ph type="ftr" sz="quarter" idx="11"/>
          </p:nvPr>
        </p:nvSpPr>
        <p:spPr/>
        <p:txBody>
          <a:bodyPr/>
          <a:lstStyle/>
          <a:p>
            <a:pPr>
              <a:defRPr/>
            </a:pPr>
            <a:r>
              <a:rPr lang="en-US" smtClean="0">
                <a:solidFill>
                  <a:srgbClr val="000000"/>
                </a:solidFill>
              </a:rPr>
              <a:t>Semester II 2016/2017</a:t>
            </a:r>
            <a:endParaRPr lang="en-US">
              <a:solidFill>
                <a:srgbClr val="000000"/>
              </a:solidFill>
            </a:endParaRPr>
          </a:p>
        </p:txBody>
      </p:sp>
      <p:sp>
        <p:nvSpPr>
          <p:cNvPr id="3" name="Slide Number Placeholder 2"/>
          <p:cNvSpPr>
            <a:spLocks noGrp="1"/>
          </p:cNvSpPr>
          <p:nvPr>
            <p:ph type="sldNum" sz="quarter" idx="12"/>
          </p:nvPr>
        </p:nvSpPr>
        <p:spPr/>
        <p:txBody>
          <a:bodyPr/>
          <a:lstStyle/>
          <a:p>
            <a:fld id="{DCB23F9D-7E7B-4F79-99EA-2B54EFDA5161}" type="slidenum">
              <a:rPr lang="en-US" smtClean="0">
                <a:solidFill>
                  <a:prstClr val="black">
                    <a:tint val="75000"/>
                  </a:prstClr>
                </a:solidFill>
              </a:rPr>
              <a:pPr/>
              <a:t>51</a:t>
            </a:fld>
            <a:endParaRPr lang="en-US">
              <a:solidFill>
                <a:prstClr val="black">
                  <a:tint val="75000"/>
                </a:prstClr>
              </a:solidFill>
            </a:endParaRPr>
          </a:p>
        </p:txBody>
      </p:sp>
    </p:spTree>
    <p:extLst>
      <p:ext uri="{BB962C8B-B14F-4D97-AF65-F5344CB8AC3E}">
        <p14:creationId xmlns:p14="http://schemas.microsoft.com/office/powerpoint/2010/main" val="82522840"/>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a:xfrm>
            <a:off x="457200" y="381000"/>
            <a:ext cx="8229600" cy="685800"/>
          </a:xfrm>
        </p:spPr>
        <p:txBody>
          <a:bodyPr/>
          <a:lstStyle/>
          <a:p>
            <a:pPr eaLnBrk="1" hangingPunct="1"/>
            <a:r>
              <a:rPr lang="en-US" sz="3600" dirty="0" smtClean="0"/>
              <a:t>Example 3-15: Outdoor Paint</a:t>
            </a:r>
          </a:p>
        </p:txBody>
      </p:sp>
      <p:sp>
        <p:nvSpPr>
          <p:cNvPr id="64515" name="Rectangle 3"/>
          <p:cNvSpPr>
            <a:spLocks noGrp="1" noChangeArrowheads="1"/>
          </p:cNvSpPr>
          <p:nvPr>
            <p:ph idx="1"/>
          </p:nvPr>
        </p:nvSpPr>
        <p:spPr>
          <a:xfrm>
            <a:off x="498475" y="1143000"/>
            <a:ext cx="7848600" cy="2286000"/>
          </a:xfrm>
        </p:spPr>
        <p:txBody>
          <a:bodyPr>
            <a:normAutofit/>
          </a:bodyPr>
          <a:lstStyle/>
          <a:p>
            <a:pPr marL="0" indent="0" algn="just">
              <a:buFont typeface="Wingdings" pitchFamily="2" charset="2"/>
              <a:buNone/>
            </a:pPr>
            <a:r>
              <a:rPr lang="en-US" sz="2000" dirty="0" smtClean="0"/>
              <a:t>Two experimental brands of outdoor paint are tested to see how long each will last before fading.  Six cans of each brand constitute a small population. The results (in months) are shown. Find the mean and range of each group.</a:t>
            </a:r>
          </a:p>
        </p:txBody>
      </p:sp>
      <p:sp>
        <p:nvSpPr>
          <p:cNvPr id="2" name="Footer Placeholder 1"/>
          <p:cNvSpPr>
            <a:spLocks noGrp="1"/>
          </p:cNvSpPr>
          <p:nvPr>
            <p:ph type="ftr" sz="quarter" idx="11"/>
          </p:nvPr>
        </p:nvSpPr>
        <p:spPr/>
        <p:txBody>
          <a:bodyPr/>
          <a:lstStyle/>
          <a:p>
            <a:pPr>
              <a:defRPr/>
            </a:pPr>
            <a:r>
              <a:rPr lang="en-US" smtClean="0">
                <a:solidFill>
                  <a:srgbClr val="000000"/>
                </a:solidFill>
              </a:rPr>
              <a:t>Semester II 2016/2017</a:t>
            </a:r>
            <a:endParaRPr lang="en-US">
              <a:solidFill>
                <a:srgbClr val="000000"/>
              </a:solidFill>
            </a:endParaRPr>
          </a:p>
        </p:txBody>
      </p:sp>
      <p:graphicFrame>
        <p:nvGraphicFramePr>
          <p:cNvPr id="11" name="Table 10"/>
          <p:cNvGraphicFramePr>
            <a:graphicFrameLocks noGrp="1"/>
          </p:cNvGraphicFramePr>
          <p:nvPr>
            <p:extLst>
              <p:ext uri="{D42A27DB-BD31-4B8C-83A1-F6EECF244321}">
                <p14:modId xmlns:p14="http://schemas.microsoft.com/office/powerpoint/2010/main" val="3044923326"/>
              </p:ext>
            </p:extLst>
          </p:nvPr>
        </p:nvGraphicFramePr>
        <p:xfrm>
          <a:off x="2133600" y="2743200"/>
          <a:ext cx="2971800" cy="2595565"/>
        </p:xfrm>
        <a:graphic>
          <a:graphicData uri="http://schemas.openxmlformats.org/drawingml/2006/table">
            <a:tbl>
              <a:tblPr firstRow="1" bandRow="1">
                <a:tableStyleId>{5C22544A-7EE6-4342-B048-85BDC9FD1C3A}</a:tableStyleId>
              </a:tblPr>
              <a:tblGrid>
                <a:gridCol w="1524000"/>
                <a:gridCol w="1447800"/>
              </a:tblGrid>
              <a:tr h="370795">
                <a:tc>
                  <a:txBody>
                    <a:bodyPr/>
                    <a:lstStyle/>
                    <a:p>
                      <a:pPr algn="ctr"/>
                      <a:r>
                        <a:rPr lang="en-US" sz="1800" dirty="0" smtClean="0"/>
                        <a:t>Brand</a:t>
                      </a:r>
                      <a:r>
                        <a:rPr lang="en-US" sz="1800" baseline="0" dirty="0" smtClean="0"/>
                        <a:t> A</a:t>
                      </a:r>
                      <a:endParaRPr lang="en-US" sz="1800" dirty="0"/>
                    </a:p>
                  </a:txBody>
                  <a:tcPr marT="45714" marB="45714"/>
                </a:tc>
                <a:tc>
                  <a:txBody>
                    <a:bodyPr/>
                    <a:lstStyle/>
                    <a:p>
                      <a:pPr algn="ctr"/>
                      <a:r>
                        <a:rPr lang="en-US" sz="1800" dirty="0" smtClean="0"/>
                        <a:t>Brand B</a:t>
                      </a:r>
                      <a:endParaRPr lang="en-US" sz="1800" dirty="0"/>
                    </a:p>
                  </a:txBody>
                  <a:tcPr marT="45714" marB="45714"/>
                </a:tc>
              </a:tr>
              <a:tr h="370795">
                <a:tc>
                  <a:txBody>
                    <a:bodyPr/>
                    <a:lstStyle/>
                    <a:p>
                      <a:pPr algn="ctr"/>
                      <a:r>
                        <a:rPr lang="en-US" sz="1800" dirty="0" smtClean="0"/>
                        <a:t>10</a:t>
                      </a:r>
                      <a:endParaRPr lang="en-US" sz="1800" dirty="0"/>
                    </a:p>
                  </a:txBody>
                  <a:tcPr marT="45714" marB="45714"/>
                </a:tc>
                <a:tc>
                  <a:txBody>
                    <a:bodyPr/>
                    <a:lstStyle/>
                    <a:p>
                      <a:pPr algn="ctr"/>
                      <a:r>
                        <a:rPr lang="en-US" sz="1800" dirty="0" smtClean="0"/>
                        <a:t>35</a:t>
                      </a:r>
                      <a:endParaRPr lang="en-US" sz="1800" dirty="0"/>
                    </a:p>
                  </a:txBody>
                  <a:tcPr marT="45714" marB="45714"/>
                </a:tc>
              </a:tr>
              <a:tr h="370795">
                <a:tc>
                  <a:txBody>
                    <a:bodyPr/>
                    <a:lstStyle/>
                    <a:p>
                      <a:pPr algn="ctr"/>
                      <a:r>
                        <a:rPr lang="en-US" sz="1800" dirty="0" smtClean="0"/>
                        <a:t>60</a:t>
                      </a:r>
                      <a:endParaRPr lang="en-US" sz="1800" dirty="0"/>
                    </a:p>
                  </a:txBody>
                  <a:tcPr marT="45714" marB="45714"/>
                </a:tc>
                <a:tc>
                  <a:txBody>
                    <a:bodyPr/>
                    <a:lstStyle/>
                    <a:p>
                      <a:pPr algn="ctr"/>
                      <a:r>
                        <a:rPr lang="en-US" sz="1800" dirty="0" smtClean="0"/>
                        <a:t>45</a:t>
                      </a:r>
                      <a:endParaRPr lang="en-US" sz="1800" dirty="0"/>
                    </a:p>
                  </a:txBody>
                  <a:tcPr marT="45714" marB="45714"/>
                </a:tc>
              </a:tr>
              <a:tr h="370795">
                <a:tc>
                  <a:txBody>
                    <a:bodyPr/>
                    <a:lstStyle/>
                    <a:p>
                      <a:pPr algn="ctr"/>
                      <a:r>
                        <a:rPr lang="en-US" sz="1800" dirty="0" smtClean="0"/>
                        <a:t>50</a:t>
                      </a:r>
                      <a:endParaRPr lang="en-US" sz="1800" dirty="0"/>
                    </a:p>
                  </a:txBody>
                  <a:tcPr marT="45714" marB="45714"/>
                </a:tc>
                <a:tc>
                  <a:txBody>
                    <a:bodyPr/>
                    <a:lstStyle/>
                    <a:p>
                      <a:pPr algn="ctr"/>
                      <a:r>
                        <a:rPr lang="en-US" sz="1800" dirty="0" smtClean="0"/>
                        <a:t>30</a:t>
                      </a:r>
                      <a:endParaRPr lang="en-US" sz="1800" dirty="0"/>
                    </a:p>
                  </a:txBody>
                  <a:tcPr marT="45714" marB="45714"/>
                </a:tc>
              </a:tr>
              <a:tr h="370795">
                <a:tc>
                  <a:txBody>
                    <a:bodyPr/>
                    <a:lstStyle/>
                    <a:p>
                      <a:pPr algn="ctr"/>
                      <a:r>
                        <a:rPr lang="en-US" sz="1800" dirty="0" smtClean="0"/>
                        <a:t>30</a:t>
                      </a:r>
                      <a:endParaRPr lang="en-US" sz="1800" dirty="0"/>
                    </a:p>
                  </a:txBody>
                  <a:tcPr marT="45714" marB="45714"/>
                </a:tc>
                <a:tc>
                  <a:txBody>
                    <a:bodyPr/>
                    <a:lstStyle/>
                    <a:p>
                      <a:pPr algn="ctr"/>
                      <a:r>
                        <a:rPr lang="en-US" sz="1800" dirty="0" smtClean="0"/>
                        <a:t>35</a:t>
                      </a:r>
                      <a:endParaRPr lang="en-US" sz="1800" dirty="0"/>
                    </a:p>
                  </a:txBody>
                  <a:tcPr marT="45714" marB="45714"/>
                </a:tc>
              </a:tr>
              <a:tr h="370795">
                <a:tc>
                  <a:txBody>
                    <a:bodyPr/>
                    <a:lstStyle/>
                    <a:p>
                      <a:pPr algn="ctr"/>
                      <a:r>
                        <a:rPr lang="en-US" sz="1800" dirty="0" smtClean="0"/>
                        <a:t>40</a:t>
                      </a:r>
                      <a:endParaRPr lang="en-US" sz="1800" dirty="0"/>
                    </a:p>
                  </a:txBody>
                  <a:tcPr marT="45714" marB="45714"/>
                </a:tc>
                <a:tc>
                  <a:txBody>
                    <a:bodyPr/>
                    <a:lstStyle/>
                    <a:p>
                      <a:pPr algn="ctr"/>
                      <a:r>
                        <a:rPr lang="en-US" sz="1800" dirty="0" smtClean="0"/>
                        <a:t>40</a:t>
                      </a:r>
                      <a:endParaRPr lang="en-US" sz="1800" dirty="0"/>
                    </a:p>
                  </a:txBody>
                  <a:tcPr marT="45714" marB="45714"/>
                </a:tc>
              </a:tr>
              <a:tr h="370795">
                <a:tc>
                  <a:txBody>
                    <a:bodyPr/>
                    <a:lstStyle/>
                    <a:p>
                      <a:pPr algn="ctr"/>
                      <a:r>
                        <a:rPr lang="en-US" sz="1800" dirty="0" smtClean="0"/>
                        <a:t>20</a:t>
                      </a:r>
                      <a:endParaRPr lang="en-US" sz="1800" dirty="0"/>
                    </a:p>
                  </a:txBody>
                  <a:tcPr marT="45714" marB="45714"/>
                </a:tc>
                <a:tc>
                  <a:txBody>
                    <a:bodyPr/>
                    <a:lstStyle/>
                    <a:p>
                      <a:pPr algn="ctr"/>
                      <a:r>
                        <a:rPr lang="en-US" sz="1800" dirty="0" smtClean="0"/>
                        <a:t>25</a:t>
                      </a:r>
                      <a:endParaRPr lang="en-US" sz="1800" dirty="0"/>
                    </a:p>
                  </a:txBody>
                  <a:tcPr marT="45714" marB="45714"/>
                </a:tc>
              </a:tr>
            </a:tbl>
          </a:graphicData>
        </a:graphic>
      </p:graphicFrame>
      <p:sp>
        <p:nvSpPr>
          <p:cNvPr id="3" name="Slide Number Placeholder 2"/>
          <p:cNvSpPr>
            <a:spLocks noGrp="1"/>
          </p:cNvSpPr>
          <p:nvPr>
            <p:ph type="sldNum" sz="quarter" idx="12"/>
          </p:nvPr>
        </p:nvSpPr>
        <p:spPr/>
        <p:txBody>
          <a:bodyPr/>
          <a:lstStyle/>
          <a:p>
            <a:fld id="{DCB23F9D-7E7B-4F79-99EA-2B54EFDA5161}" type="slidenum">
              <a:rPr lang="en-US" smtClean="0">
                <a:solidFill>
                  <a:prstClr val="black">
                    <a:tint val="75000"/>
                  </a:prstClr>
                </a:solidFill>
              </a:rPr>
              <a:pPr/>
              <a:t>52</a:t>
            </a:fld>
            <a:endParaRPr lang="en-US">
              <a:solidFill>
                <a:prstClr val="black">
                  <a:tint val="75000"/>
                </a:prstClr>
              </a:solidFill>
            </a:endParaRPr>
          </a:p>
        </p:txBody>
      </p:sp>
    </p:spTree>
    <p:extLst>
      <p:ext uri="{BB962C8B-B14F-4D97-AF65-F5344CB8AC3E}">
        <p14:creationId xmlns:p14="http://schemas.microsoft.com/office/powerpoint/2010/main" val="1170692457"/>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Rectangle 2"/>
          <p:cNvSpPr>
            <a:spLocks noGrp="1" noChangeArrowheads="1"/>
          </p:cNvSpPr>
          <p:nvPr>
            <p:ph type="title"/>
          </p:nvPr>
        </p:nvSpPr>
        <p:spPr>
          <a:xfrm>
            <a:off x="457200" y="381000"/>
            <a:ext cx="8229600" cy="685800"/>
          </a:xfrm>
        </p:spPr>
        <p:txBody>
          <a:bodyPr/>
          <a:lstStyle/>
          <a:p>
            <a:pPr eaLnBrk="1" hangingPunct="1"/>
            <a:r>
              <a:rPr lang="en-US" sz="3600" dirty="0" smtClean="0"/>
              <a:t>Example 3-15: Outdoor Paint</a:t>
            </a:r>
          </a:p>
        </p:txBody>
      </p:sp>
      <p:sp>
        <p:nvSpPr>
          <p:cNvPr id="3" name="Footer Placeholder 2"/>
          <p:cNvSpPr>
            <a:spLocks noGrp="1"/>
          </p:cNvSpPr>
          <p:nvPr>
            <p:ph type="ftr" sz="quarter" idx="11"/>
          </p:nvPr>
        </p:nvSpPr>
        <p:spPr/>
        <p:txBody>
          <a:bodyPr/>
          <a:lstStyle/>
          <a:p>
            <a:pPr>
              <a:defRPr/>
            </a:pPr>
            <a:r>
              <a:rPr lang="en-US" smtClean="0">
                <a:solidFill>
                  <a:srgbClr val="000000"/>
                </a:solidFill>
              </a:rPr>
              <a:t>Semester II 2016/2017</a:t>
            </a:r>
            <a:endParaRPr lang="en-US" dirty="0">
              <a:solidFill>
                <a:srgbClr val="000000"/>
              </a:solidFill>
            </a:endParaRPr>
          </a:p>
        </p:txBody>
      </p:sp>
      <p:graphicFrame>
        <p:nvGraphicFramePr>
          <p:cNvPr id="11" name="Table 10"/>
          <p:cNvGraphicFramePr>
            <a:graphicFrameLocks noGrp="1"/>
          </p:cNvGraphicFramePr>
          <p:nvPr/>
        </p:nvGraphicFramePr>
        <p:xfrm>
          <a:off x="609600" y="1366838"/>
          <a:ext cx="2971800" cy="2595565"/>
        </p:xfrm>
        <a:graphic>
          <a:graphicData uri="http://schemas.openxmlformats.org/drawingml/2006/table">
            <a:tbl>
              <a:tblPr firstRow="1" bandRow="1">
                <a:tableStyleId>{5C22544A-7EE6-4342-B048-85BDC9FD1C3A}</a:tableStyleId>
              </a:tblPr>
              <a:tblGrid>
                <a:gridCol w="1524000"/>
                <a:gridCol w="1447800"/>
              </a:tblGrid>
              <a:tr h="370795">
                <a:tc>
                  <a:txBody>
                    <a:bodyPr/>
                    <a:lstStyle/>
                    <a:p>
                      <a:pPr algn="ctr"/>
                      <a:r>
                        <a:rPr lang="en-US" sz="1800" dirty="0" smtClean="0"/>
                        <a:t>Brand</a:t>
                      </a:r>
                      <a:r>
                        <a:rPr lang="en-US" sz="1800" baseline="0" dirty="0" smtClean="0"/>
                        <a:t> A</a:t>
                      </a:r>
                      <a:endParaRPr lang="en-US" sz="1800" dirty="0"/>
                    </a:p>
                  </a:txBody>
                  <a:tcPr marT="45714" marB="45714"/>
                </a:tc>
                <a:tc>
                  <a:txBody>
                    <a:bodyPr/>
                    <a:lstStyle/>
                    <a:p>
                      <a:pPr algn="ctr"/>
                      <a:r>
                        <a:rPr lang="en-US" sz="1800" dirty="0" smtClean="0"/>
                        <a:t>Brand B</a:t>
                      </a:r>
                      <a:endParaRPr lang="en-US" sz="1800" dirty="0"/>
                    </a:p>
                  </a:txBody>
                  <a:tcPr marT="45714" marB="45714"/>
                </a:tc>
              </a:tr>
              <a:tr h="370795">
                <a:tc>
                  <a:txBody>
                    <a:bodyPr/>
                    <a:lstStyle/>
                    <a:p>
                      <a:pPr algn="ctr"/>
                      <a:r>
                        <a:rPr lang="en-US" sz="1800" dirty="0" smtClean="0"/>
                        <a:t>10</a:t>
                      </a:r>
                      <a:endParaRPr lang="en-US" sz="1800" dirty="0"/>
                    </a:p>
                  </a:txBody>
                  <a:tcPr marT="45714" marB="45714"/>
                </a:tc>
                <a:tc>
                  <a:txBody>
                    <a:bodyPr/>
                    <a:lstStyle/>
                    <a:p>
                      <a:pPr algn="ctr"/>
                      <a:r>
                        <a:rPr lang="en-US" sz="1800" dirty="0" smtClean="0"/>
                        <a:t>35</a:t>
                      </a:r>
                      <a:endParaRPr lang="en-US" sz="1800" dirty="0"/>
                    </a:p>
                  </a:txBody>
                  <a:tcPr marT="45714" marB="45714"/>
                </a:tc>
              </a:tr>
              <a:tr h="370795">
                <a:tc>
                  <a:txBody>
                    <a:bodyPr/>
                    <a:lstStyle/>
                    <a:p>
                      <a:pPr algn="ctr"/>
                      <a:r>
                        <a:rPr lang="en-US" sz="1800" dirty="0" smtClean="0"/>
                        <a:t>60</a:t>
                      </a:r>
                      <a:endParaRPr lang="en-US" sz="1800" dirty="0"/>
                    </a:p>
                  </a:txBody>
                  <a:tcPr marT="45714" marB="45714"/>
                </a:tc>
                <a:tc>
                  <a:txBody>
                    <a:bodyPr/>
                    <a:lstStyle/>
                    <a:p>
                      <a:pPr algn="ctr"/>
                      <a:r>
                        <a:rPr lang="en-US" sz="1800" dirty="0" smtClean="0"/>
                        <a:t>45</a:t>
                      </a:r>
                      <a:endParaRPr lang="en-US" sz="1800" dirty="0"/>
                    </a:p>
                  </a:txBody>
                  <a:tcPr marT="45714" marB="45714"/>
                </a:tc>
              </a:tr>
              <a:tr h="370795">
                <a:tc>
                  <a:txBody>
                    <a:bodyPr/>
                    <a:lstStyle/>
                    <a:p>
                      <a:pPr algn="ctr"/>
                      <a:r>
                        <a:rPr lang="en-US" sz="1800" dirty="0" smtClean="0"/>
                        <a:t>50</a:t>
                      </a:r>
                      <a:endParaRPr lang="en-US" sz="1800" dirty="0"/>
                    </a:p>
                  </a:txBody>
                  <a:tcPr marT="45714" marB="45714"/>
                </a:tc>
                <a:tc>
                  <a:txBody>
                    <a:bodyPr/>
                    <a:lstStyle/>
                    <a:p>
                      <a:pPr algn="ctr"/>
                      <a:r>
                        <a:rPr lang="en-US" sz="1800" dirty="0" smtClean="0"/>
                        <a:t>30</a:t>
                      </a:r>
                      <a:endParaRPr lang="en-US" sz="1800" dirty="0"/>
                    </a:p>
                  </a:txBody>
                  <a:tcPr marT="45714" marB="45714"/>
                </a:tc>
              </a:tr>
              <a:tr h="370795">
                <a:tc>
                  <a:txBody>
                    <a:bodyPr/>
                    <a:lstStyle/>
                    <a:p>
                      <a:pPr algn="ctr"/>
                      <a:r>
                        <a:rPr lang="en-US" sz="1800" dirty="0" smtClean="0"/>
                        <a:t>30</a:t>
                      </a:r>
                      <a:endParaRPr lang="en-US" sz="1800" dirty="0"/>
                    </a:p>
                  </a:txBody>
                  <a:tcPr marT="45714" marB="45714"/>
                </a:tc>
                <a:tc>
                  <a:txBody>
                    <a:bodyPr/>
                    <a:lstStyle/>
                    <a:p>
                      <a:pPr algn="ctr"/>
                      <a:r>
                        <a:rPr lang="en-US" sz="1800" dirty="0" smtClean="0"/>
                        <a:t>35</a:t>
                      </a:r>
                      <a:endParaRPr lang="en-US" sz="1800" dirty="0"/>
                    </a:p>
                  </a:txBody>
                  <a:tcPr marT="45714" marB="45714"/>
                </a:tc>
              </a:tr>
              <a:tr h="370795">
                <a:tc>
                  <a:txBody>
                    <a:bodyPr/>
                    <a:lstStyle/>
                    <a:p>
                      <a:pPr algn="ctr"/>
                      <a:r>
                        <a:rPr lang="en-US" sz="1800" dirty="0" smtClean="0"/>
                        <a:t>40</a:t>
                      </a:r>
                      <a:endParaRPr lang="en-US" sz="1800" dirty="0"/>
                    </a:p>
                  </a:txBody>
                  <a:tcPr marT="45714" marB="45714"/>
                </a:tc>
                <a:tc>
                  <a:txBody>
                    <a:bodyPr/>
                    <a:lstStyle/>
                    <a:p>
                      <a:pPr algn="ctr"/>
                      <a:r>
                        <a:rPr lang="en-US" sz="1800" dirty="0" smtClean="0"/>
                        <a:t>40</a:t>
                      </a:r>
                      <a:endParaRPr lang="en-US" sz="1800" dirty="0"/>
                    </a:p>
                  </a:txBody>
                  <a:tcPr marT="45714" marB="45714"/>
                </a:tc>
              </a:tr>
              <a:tr h="370795">
                <a:tc>
                  <a:txBody>
                    <a:bodyPr/>
                    <a:lstStyle/>
                    <a:p>
                      <a:pPr algn="ctr"/>
                      <a:r>
                        <a:rPr lang="en-US" sz="1800" dirty="0" smtClean="0"/>
                        <a:t>20</a:t>
                      </a:r>
                      <a:endParaRPr lang="en-US" sz="1800" dirty="0"/>
                    </a:p>
                  </a:txBody>
                  <a:tcPr marT="45714" marB="45714"/>
                </a:tc>
                <a:tc>
                  <a:txBody>
                    <a:bodyPr/>
                    <a:lstStyle/>
                    <a:p>
                      <a:pPr algn="ctr"/>
                      <a:r>
                        <a:rPr lang="en-US" sz="1800" dirty="0" smtClean="0"/>
                        <a:t>25</a:t>
                      </a:r>
                      <a:endParaRPr lang="en-US" sz="1800" dirty="0"/>
                    </a:p>
                  </a:txBody>
                  <a:tcPr marT="45714" marB="45714"/>
                </a:tc>
              </a:tr>
            </a:tbl>
          </a:graphicData>
        </a:graphic>
      </p:graphicFrame>
      <p:graphicFrame>
        <p:nvGraphicFramePr>
          <p:cNvPr id="29701" name="Object 4"/>
          <p:cNvGraphicFramePr>
            <a:graphicFrameLocks noChangeAspect="1"/>
          </p:cNvGraphicFramePr>
          <p:nvPr/>
        </p:nvGraphicFramePr>
        <p:xfrm>
          <a:off x="3784600" y="1143000"/>
          <a:ext cx="4381500" cy="1419225"/>
        </p:xfrm>
        <a:graphic>
          <a:graphicData uri="http://schemas.openxmlformats.org/presentationml/2006/ole">
            <mc:AlternateContent xmlns:mc="http://schemas.openxmlformats.org/markup-compatibility/2006">
              <mc:Choice xmlns:v="urn:schemas-microsoft-com:vml" Requires="v">
                <p:oleObj spid="_x0000_s6184" name="Equation" r:id="rId4" imgW="2120760" imgH="685800" progId="Equation.DSMT4">
                  <p:embed/>
                </p:oleObj>
              </mc:Choice>
              <mc:Fallback>
                <p:oleObj name="Equation" r:id="rId4" imgW="2120760" imgH="68580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84600" y="1143000"/>
                        <a:ext cx="4381500" cy="141922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 name="Object 3"/>
          <p:cNvGraphicFramePr>
            <a:graphicFrameLocks noChangeAspect="1"/>
          </p:cNvGraphicFramePr>
          <p:nvPr/>
        </p:nvGraphicFramePr>
        <p:xfrm>
          <a:off x="3797300" y="2743200"/>
          <a:ext cx="4356100" cy="1420813"/>
        </p:xfrm>
        <a:graphic>
          <a:graphicData uri="http://schemas.openxmlformats.org/presentationml/2006/ole">
            <mc:AlternateContent xmlns:mc="http://schemas.openxmlformats.org/markup-compatibility/2006">
              <mc:Choice xmlns:v="urn:schemas-microsoft-com:vml" Requires="v">
                <p:oleObj spid="_x0000_s6185" name="Equation" r:id="rId6" imgW="2108160" imgH="685800" progId="Equation.DSMT4">
                  <p:embed/>
                </p:oleObj>
              </mc:Choice>
              <mc:Fallback>
                <p:oleObj name="Equation" r:id="rId6" imgW="2108160" imgH="685800"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97300" y="2743200"/>
                        <a:ext cx="4356100" cy="1420813"/>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 name="TextBox 11"/>
          <p:cNvSpPr txBox="1">
            <a:spLocks noChangeArrowheads="1"/>
          </p:cNvSpPr>
          <p:nvPr/>
        </p:nvSpPr>
        <p:spPr bwMode="auto">
          <a:xfrm>
            <a:off x="609599" y="4439575"/>
            <a:ext cx="6445995"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just" eaLnBrk="0" fontAlgn="base" hangingPunct="0">
              <a:spcBef>
                <a:spcPct val="0"/>
              </a:spcBef>
              <a:spcAft>
                <a:spcPct val="0"/>
              </a:spcAft>
            </a:pPr>
            <a:r>
              <a:rPr lang="en-US" sz="2000" dirty="0" smtClean="0">
                <a:solidFill>
                  <a:srgbClr val="000000"/>
                </a:solidFill>
              </a:rPr>
              <a:t>The average for both brands is the same, but the range</a:t>
            </a:r>
          </a:p>
          <a:p>
            <a:pPr algn="just" eaLnBrk="0" fontAlgn="base" hangingPunct="0">
              <a:spcBef>
                <a:spcPct val="0"/>
              </a:spcBef>
              <a:spcAft>
                <a:spcPct val="0"/>
              </a:spcAft>
            </a:pPr>
            <a:r>
              <a:rPr lang="en-US" sz="2000" dirty="0" smtClean="0">
                <a:solidFill>
                  <a:srgbClr val="000000"/>
                </a:solidFill>
              </a:rPr>
              <a:t>for Brand A is much greater than the range for Brand B.</a:t>
            </a:r>
          </a:p>
          <a:p>
            <a:pPr algn="just" eaLnBrk="0" fontAlgn="base" hangingPunct="0">
              <a:spcBef>
                <a:spcPct val="0"/>
              </a:spcBef>
              <a:spcAft>
                <a:spcPct val="0"/>
              </a:spcAft>
            </a:pPr>
            <a:endParaRPr lang="en-US" sz="2000" dirty="0" smtClean="0">
              <a:solidFill>
                <a:srgbClr val="000000"/>
              </a:solidFill>
            </a:endParaRPr>
          </a:p>
          <a:p>
            <a:pPr algn="just" eaLnBrk="0" fontAlgn="base" hangingPunct="0">
              <a:spcBef>
                <a:spcPct val="0"/>
              </a:spcBef>
              <a:spcAft>
                <a:spcPct val="0"/>
              </a:spcAft>
            </a:pPr>
            <a:r>
              <a:rPr lang="en-US" sz="2000" b="1" dirty="0" smtClean="0">
                <a:solidFill>
                  <a:srgbClr val="FF0000"/>
                </a:solidFill>
              </a:rPr>
              <a:t>Which brand would you buy?</a:t>
            </a:r>
          </a:p>
        </p:txBody>
      </p:sp>
      <p:sp>
        <p:nvSpPr>
          <p:cNvPr id="4" name="Slide Number Placeholder 3"/>
          <p:cNvSpPr>
            <a:spLocks noGrp="1"/>
          </p:cNvSpPr>
          <p:nvPr>
            <p:ph type="sldNum" sz="quarter" idx="12"/>
          </p:nvPr>
        </p:nvSpPr>
        <p:spPr/>
        <p:txBody>
          <a:bodyPr/>
          <a:lstStyle/>
          <a:p>
            <a:fld id="{DCB23F9D-7E7B-4F79-99EA-2B54EFDA5161}" type="slidenum">
              <a:rPr lang="en-US" smtClean="0">
                <a:solidFill>
                  <a:prstClr val="black">
                    <a:tint val="75000"/>
                  </a:prstClr>
                </a:solidFill>
              </a:rPr>
              <a:pPr/>
              <a:t>53</a:t>
            </a:fld>
            <a:endParaRPr lang="en-US">
              <a:solidFill>
                <a:prstClr val="black">
                  <a:tint val="75000"/>
                </a:prstClr>
              </a:solidFill>
            </a:endParaRPr>
          </a:p>
        </p:txBody>
      </p:sp>
    </p:spTree>
    <p:extLst>
      <p:ext uri="{BB962C8B-B14F-4D97-AF65-F5344CB8AC3E}">
        <p14:creationId xmlns:p14="http://schemas.microsoft.com/office/powerpoint/2010/main" val="6047039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9701"/>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1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a:xfrm>
            <a:off x="457200" y="381000"/>
            <a:ext cx="8229600" cy="914400"/>
          </a:xfrm>
        </p:spPr>
        <p:txBody>
          <a:bodyPr>
            <a:normAutofit fontScale="90000"/>
          </a:bodyPr>
          <a:lstStyle/>
          <a:p>
            <a:r>
              <a:rPr lang="en-US" sz="4000" dirty="0"/>
              <a:t>3-2 Measures </a:t>
            </a:r>
            <a:r>
              <a:rPr lang="en-US" sz="4000" dirty="0" smtClean="0"/>
              <a:t>of Variation: </a:t>
            </a:r>
            <a:r>
              <a:rPr lang="en-US" sz="4000" b="1" dirty="0" smtClean="0">
                <a:solidFill>
                  <a:srgbClr val="FF0000"/>
                </a:solidFill>
              </a:rPr>
              <a:t>2.</a:t>
            </a:r>
            <a:r>
              <a:rPr lang="en-US" sz="4000" dirty="0" smtClean="0"/>
              <a:t> </a:t>
            </a:r>
            <a:r>
              <a:rPr lang="en-US" sz="4000" b="1" dirty="0" smtClean="0">
                <a:solidFill>
                  <a:srgbClr val="FF0000"/>
                </a:solidFill>
              </a:rPr>
              <a:t>Variance &amp; Standard Deviation</a:t>
            </a:r>
          </a:p>
        </p:txBody>
      </p:sp>
      <p:sp>
        <p:nvSpPr>
          <p:cNvPr id="32771" name="Rectangle 3"/>
          <p:cNvSpPr>
            <a:spLocks noGrp="1" noChangeArrowheads="1"/>
          </p:cNvSpPr>
          <p:nvPr>
            <p:ph type="body" sz="half" idx="1"/>
          </p:nvPr>
        </p:nvSpPr>
        <p:spPr>
          <a:xfrm>
            <a:off x="457200" y="1981200"/>
            <a:ext cx="7543800" cy="4495800"/>
          </a:xfrm>
        </p:spPr>
        <p:txBody>
          <a:bodyPr/>
          <a:lstStyle/>
          <a:p>
            <a:pPr algn="just"/>
            <a:r>
              <a:rPr lang="en-US" dirty="0" smtClean="0"/>
              <a:t>The previous example is still showing a large number.</a:t>
            </a:r>
          </a:p>
          <a:p>
            <a:pPr algn="just"/>
            <a:r>
              <a:rPr lang="en-US" dirty="0" smtClean="0"/>
              <a:t>To have a more meaningful statistic to measure the variability, statisticians use measures called the variance and standard deviation.</a:t>
            </a:r>
          </a:p>
          <a:p>
            <a:pPr marL="0" indent="0" algn="just">
              <a:buNone/>
            </a:pPr>
            <a:endParaRPr lang="en-US" dirty="0" smtClean="0"/>
          </a:p>
          <a:p>
            <a:pPr algn="just"/>
            <a:r>
              <a:rPr lang="en-US" dirty="0"/>
              <a:t>The </a:t>
            </a:r>
            <a:r>
              <a:rPr lang="en-US" b="1" dirty="0">
                <a:solidFill>
                  <a:srgbClr val="FF0000"/>
                </a:solidFill>
              </a:rPr>
              <a:t>population variance </a:t>
            </a:r>
            <a:r>
              <a:rPr lang="en-US" dirty="0"/>
              <a:t>is the average of the squares of the distance each value is from the mean.</a:t>
            </a:r>
          </a:p>
          <a:p>
            <a:pPr algn="just"/>
            <a:r>
              <a:rPr lang="en-US" dirty="0"/>
              <a:t>The </a:t>
            </a:r>
            <a:r>
              <a:rPr lang="en-US" b="1" dirty="0">
                <a:solidFill>
                  <a:srgbClr val="FF0000"/>
                </a:solidFill>
              </a:rPr>
              <a:t>standard deviation </a:t>
            </a:r>
            <a:r>
              <a:rPr lang="en-US" dirty="0"/>
              <a:t>is the square root of the variance.</a:t>
            </a:r>
          </a:p>
          <a:p>
            <a:pPr marL="0" indent="0">
              <a:spcBef>
                <a:spcPct val="30000"/>
              </a:spcBef>
              <a:buNone/>
              <a:defRPr/>
            </a:pPr>
            <a:endParaRPr lang="en-US" dirty="0"/>
          </a:p>
          <a:p>
            <a:pPr algn="just"/>
            <a:endParaRPr lang="en-US" dirty="0" smtClean="0"/>
          </a:p>
          <a:p>
            <a:pPr marL="0" indent="0" eaLnBrk="1" hangingPunct="1">
              <a:spcBef>
                <a:spcPct val="30000"/>
              </a:spcBef>
              <a:buNone/>
              <a:defRPr/>
            </a:pPr>
            <a:endParaRPr lang="en-US" dirty="0" smtClean="0"/>
          </a:p>
        </p:txBody>
      </p:sp>
      <p:sp>
        <p:nvSpPr>
          <p:cNvPr id="2" name="Footer Placeholder 1"/>
          <p:cNvSpPr>
            <a:spLocks noGrp="1"/>
          </p:cNvSpPr>
          <p:nvPr>
            <p:ph type="ftr" sz="quarter" idx="10"/>
          </p:nvPr>
        </p:nvSpPr>
        <p:spPr/>
        <p:txBody>
          <a:bodyPr/>
          <a:lstStyle/>
          <a:p>
            <a:pPr>
              <a:defRPr/>
            </a:pPr>
            <a:r>
              <a:rPr lang="en-US" smtClean="0">
                <a:solidFill>
                  <a:srgbClr val="000000"/>
                </a:solidFill>
              </a:rPr>
              <a:t>Semester II 2016/2017</a:t>
            </a:r>
            <a:endParaRPr lang="en-US">
              <a:solidFill>
                <a:srgbClr val="000000"/>
              </a:solidFill>
            </a:endParaRPr>
          </a:p>
        </p:txBody>
      </p:sp>
      <p:sp>
        <p:nvSpPr>
          <p:cNvPr id="3" name="Slide Number Placeholder 2"/>
          <p:cNvSpPr>
            <a:spLocks noGrp="1"/>
          </p:cNvSpPr>
          <p:nvPr>
            <p:ph type="sldNum" sz="quarter" idx="11"/>
          </p:nvPr>
        </p:nvSpPr>
        <p:spPr/>
        <p:txBody>
          <a:bodyPr/>
          <a:lstStyle/>
          <a:p>
            <a:pPr>
              <a:defRPr/>
            </a:pPr>
            <a:fld id="{77AE184E-7232-4CD6-B4D6-5B100A1FB099}" type="slidenum">
              <a:rPr lang="en-US" smtClean="0">
                <a:solidFill>
                  <a:srgbClr val="000000"/>
                </a:solidFill>
              </a:rPr>
              <a:pPr>
                <a:defRPr/>
              </a:pPr>
              <a:t>54</a:t>
            </a:fld>
            <a:endParaRPr lang="en-US">
              <a:solidFill>
                <a:srgbClr val="000000"/>
              </a:solidFill>
            </a:endParaRPr>
          </a:p>
        </p:txBody>
      </p:sp>
    </p:spTree>
    <p:extLst>
      <p:ext uri="{BB962C8B-B14F-4D97-AF65-F5344CB8AC3E}">
        <p14:creationId xmlns:p14="http://schemas.microsoft.com/office/powerpoint/2010/main" val="229320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77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77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2771">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277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ChangeArrowheads="1"/>
          </p:cNvSpPr>
          <p:nvPr>
            <p:ph type="title"/>
          </p:nvPr>
        </p:nvSpPr>
        <p:spPr/>
        <p:txBody>
          <a:bodyPr/>
          <a:lstStyle/>
          <a:p>
            <a:r>
              <a:rPr lang="en-US" sz="4000" dirty="0"/>
              <a:t>3-2 Uses </a:t>
            </a:r>
            <a:r>
              <a:rPr lang="en-US" sz="4000" dirty="0" smtClean="0"/>
              <a:t>of the Variance and Standard Deviation</a:t>
            </a:r>
            <a:endParaRPr lang="en-US" dirty="0" smtClean="0"/>
          </a:p>
        </p:txBody>
      </p:sp>
      <p:sp>
        <p:nvSpPr>
          <p:cNvPr id="41987" name="Rectangle 3"/>
          <p:cNvSpPr>
            <a:spLocks noGrp="1" noChangeArrowheads="1"/>
          </p:cNvSpPr>
          <p:nvPr>
            <p:ph idx="1"/>
          </p:nvPr>
        </p:nvSpPr>
        <p:spPr/>
        <p:txBody>
          <a:bodyPr/>
          <a:lstStyle/>
          <a:p>
            <a:pPr algn="just" eaLnBrk="1" hangingPunct="1"/>
            <a:r>
              <a:rPr lang="en-US" dirty="0" smtClean="0"/>
              <a:t>To determine the spread of the data.</a:t>
            </a:r>
          </a:p>
          <a:p>
            <a:pPr algn="just" eaLnBrk="1" hangingPunct="1"/>
            <a:r>
              <a:rPr lang="en-US" dirty="0" smtClean="0"/>
              <a:t>To determine the consistency of a variable.</a:t>
            </a:r>
          </a:p>
          <a:p>
            <a:pPr algn="just" eaLnBrk="1" hangingPunct="1"/>
            <a:r>
              <a:rPr lang="en-US" dirty="0" smtClean="0"/>
              <a:t>To determine the number of data values that fall within a specified interval in a distribution (</a:t>
            </a:r>
            <a:r>
              <a:rPr lang="en-US" dirty="0" err="1" smtClean="0"/>
              <a:t>Chebyshev’s</a:t>
            </a:r>
            <a:r>
              <a:rPr lang="en-US" dirty="0" smtClean="0"/>
              <a:t> Theorem).</a:t>
            </a:r>
          </a:p>
          <a:p>
            <a:pPr algn="just" eaLnBrk="1" hangingPunct="1"/>
            <a:r>
              <a:rPr lang="en-US" dirty="0" smtClean="0"/>
              <a:t>Used in inferential statistics.</a:t>
            </a:r>
          </a:p>
        </p:txBody>
      </p:sp>
      <p:sp>
        <p:nvSpPr>
          <p:cNvPr id="2" name="Footer Placeholder 1"/>
          <p:cNvSpPr>
            <a:spLocks noGrp="1"/>
          </p:cNvSpPr>
          <p:nvPr>
            <p:ph type="ftr" sz="quarter" idx="11"/>
          </p:nvPr>
        </p:nvSpPr>
        <p:spPr/>
        <p:txBody>
          <a:bodyPr/>
          <a:lstStyle/>
          <a:p>
            <a:pPr>
              <a:defRPr/>
            </a:pPr>
            <a:r>
              <a:rPr lang="en-US" smtClean="0">
                <a:solidFill>
                  <a:srgbClr val="000000"/>
                </a:solidFill>
              </a:rPr>
              <a:t>Semester II 2016/2017</a:t>
            </a:r>
            <a:endParaRPr lang="en-US">
              <a:solidFill>
                <a:srgbClr val="000000"/>
              </a:solidFill>
            </a:endParaRPr>
          </a:p>
        </p:txBody>
      </p:sp>
      <p:sp>
        <p:nvSpPr>
          <p:cNvPr id="3" name="Slide Number Placeholder 2"/>
          <p:cNvSpPr>
            <a:spLocks noGrp="1"/>
          </p:cNvSpPr>
          <p:nvPr>
            <p:ph type="sldNum" sz="quarter" idx="12"/>
          </p:nvPr>
        </p:nvSpPr>
        <p:spPr/>
        <p:txBody>
          <a:bodyPr/>
          <a:lstStyle/>
          <a:p>
            <a:fld id="{DCB23F9D-7E7B-4F79-99EA-2B54EFDA5161}" type="slidenum">
              <a:rPr lang="en-US" smtClean="0">
                <a:solidFill>
                  <a:prstClr val="black">
                    <a:tint val="75000"/>
                  </a:prstClr>
                </a:solidFill>
              </a:rPr>
              <a:pPr/>
              <a:t>55</a:t>
            </a:fld>
            <a:endParaRPr lang="en-US">
              <a:solidFill>
                <a:prstClr val="black">
                  <a:tint val="75000"/>
                </a:prstClr>
              </a:solidFill>
            </a:endParaRPr>
          </a:p>
        </p:txBody>
      </p:sp>
    </p:spTree>
    <p:extLst>
      <p:ext uri="{BB962C8B-B14F-4D97-AF65-F5344CB8AC3E}">
        <p14:creationId xmlns:p14="http://schemas.microsoft.com/office/powerpoint/2010/main" val="146189101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1987">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1987">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1987">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198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987" grpId="0"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2" name="Rectangle 2"/>
          <p:cNvSpPr>
            <a:spLocks noGrp="1" noChangeArrowheads="1"/>
          </p:cNvSpPr>
          <p:nvPr>
            <p:ph type="title"/>
          </p:nvPr>
        </p:nvSpPr>
        <p:spPr>
          <a:xfrm>
            <a:off x="457200" y="228600"/>
            <a:ext cx="8229600" cy="1219200"/>
          </a:xfrm>
        </p:spPr>
        <p:txBody>
          <a:bodyPr>
            <a:normAutofit fontScale="90000"/>
          </a:bodyPr>
          <a:lstStyle/>
          <a:p>
            <a:r>
              <a:rPr lang="en-US" sz="4000" dirty="0"/>
              <a:t>3-2 Measures </a:t>
            </a:r>
            <a:r>
              <a:rPr lang="en-US" sz="4000" dirty="0" smtClean="0"/>
              <a:t>of Variation: </a:t>
            </a:r>
            <a:r>
              <a:rPr lang="en-US" sz="4000" b="1" dirty="0" smtClean="0">
                <a:solidFill>
                  <a:srgbClr val="FF0000"/>
                </a:solidFill>
              </a:rPr>
              <a:t>2. Variance &amp; Standard Deviation </a:t>
            </a:r>
            <a:br>
              <a:rPr lang="en-US" sz="4000" b="1" dirty="0" smtClean="0">
                <a:solidFill>
                  <a:srgbClr val="FF0000"/>
                </a:solidFill>
              </a:rPr>
            </a:br>
            <a:r>
              <a:rPr lang="en-US" sz="4000" b="1" dirty="0" smtClean="0">
                <a:solidFill>
                  <a:srgbClr val="00B050"/>
                </a:solidFill>
              </a:rPr>
              <a:t>(</a:t>
            </a:r>
            <a:r>
              <a:rPr lang="en-US" sz="3200" b="1" dirty="0" smtClean="0">
                <a:solidFill>
                  <a:srgbClr val="00B050"/>
                </a:solidFill>
              </a:rPr>
              <a:t>Population Theoretical Model)</a:t>
            </a:r>
            <a:endParaRPr lang="en-US" sz="2800" b="1" dirty="0" smtClean="0">
              <a:solidFill>
                <a:srgbClr val="00B050"/>
              </a:solidFill>
            </a:endParaRPr>
          </a:p>
        </p:txBody>
      </p:sp>
      <p:sp>
        <p:nvSpPr>
          <p:cNvPr id="2" name="Footer Placeholder 1"/>
          <p:cNvSpPr>
            <a:spLocks noGrp="1"/>
          </p:cNvSpPr>
          <p:nvPr>
            <p:ph type="ftr" sz="quarter" idx="10"/>
          </p:nvPr>
        </p:nvSpPr>
        <p:spPr/>
        <p:txBody>
          <a:bodyPr/>
          <a:lstStyle/>
          <a:p>
            <a:pPr>
              <a:defRPr/>
            </a:pPr>
            <a:r>
              <a:rPr lang="en-US" smtClean="0">
                <a:solidFill>
                  <a:srgbClr val="000000"/>
                </a:solidFill>
              </a:rPr>
              <a:t>Semester II 2016/2017</a:t>
            </a:r>
            <a:endParaRPr lang="en-US">
              <a:solidFill>
                <a:srgbClr val="000000"/>
              </a:solidFill>
            </a:endParaRPr>
          </a:p>
        </p:txBody>
      </p:sp>
      <p:pic>
        <p:nvPicPr>
          <p:cNvPr id="9364" name="Picture 14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9941" y="2133600"/>
            <a:ext cx="7781925" cy="38957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Slide Number Placeholder 2"/>
          <p:cNvSpPr>
            <a:spLocks noGrp="1"/>
          </p:cNvSpPr>
          <p:nvPr>
            <p:ph type="sldNum" sz="quarter" idx="11"/>
          </p:nvPr>
        </p:nvSpPr>
        <p:spPr/>
        <p:txBody>
          <a:bodyPr/>
          <a:lstStyle/>
          <a:p>
            <a:pPr>
              <a:defRPr/>
            </a:pPr>
            <a:fld id="{77AE184E-7232-4CD6-B4D6-5B100A1FB099}" type="slidenum">
              <a:rPr lang="en-US" smtClean="0">
                <a:solidFill>
                  <a:srgbClr val="000000"/>
                </a:solidFill>
              </a:rPr>
              <a:pPr>
                <a:defRPr/>
              </a:pPr>
              <a:t>56</a:t>
            </a:fld>
            <a:endParaRPr lang="en-US">
              <a:solidFill>
                <a:srgbClr val="000000"/>
              </a:solidFill>
            </a:endParaRPr>
          </a:p>
        </p:txBody>
      </p:sp>
    </p:spTree>
    <p:extLst>
      <p:ext uri="{BB962C8B-B14F-4D97-AF65-F5344CB8AC3E}">
        <p14:creationId xmlns:p14="http://schemas.microsoft.com/office/powerpoint/2010/main" val="3446425518"/>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p:cNvSpPr>
            <a:spLocks noGrp="1"/>
          </p:cNvSpPr>
          <p:nvPr>
            <p:ph type="body" sz="quarter" idx="10"/>
          </p:nvPr>
        </p:nvSpPr>
        <p:spPr>
          <a:xfrm>
            <a:off x="76200" y="838200"/>
            <a:ext cx="9144000" cy="490450"/>
          </a:xfrm>
        </p:spPr>
        <p:txBody>
          <a:bodyPr>
            <a:normAutofit fontScale="92500"/>
          </a:bodyPr>
          <a:lstStyle/>
          <a:p>
            <a:r>
              <a:rPr lang="en-US" sz="2400" dirty="0" smtClean="0">
                <a:solidFill>
                  <a:srgbClr val="FF0000"/>
                </a:solidFill>
              </a:rPr>
              <a:t>Finding the Population Variance and Population Standard Deviation</a:t>
            </a:r>
            <a:endParaRPr lang="en-US" sz="2400" dirty="0">
              <a:solidFill>
                <a:srgbClr val="FF0000"/>
              </a:solidFill>
            </a:endParaRPr>
          </a:p>
        </p:txBody>
      </p:sp>
      <p:sp>
        <p:nvSpPr>
          <p:cNvPr id="13" name="Text Placeholder 12"/>
          <p:cNvSpPr>
            <a:spLocks noGrp="1"/>
          </p:cNvSpPr>
          <p:nvPr>
            <p:ph type="body" sz="quarter" idx="12"/>
          </p:nvPr>
        </p:nvSpPr>
        <p:spPr>
          <a:xfrm>
            <a:off x="1143000" y="6553200"/>
            <a:ext cx="5943600" cy="304800"/>
          </a:xfrm>
        </p:spPr>
        <p:txBody>
          <a:bodyPr/>
          <a:lstStyle/>
          <a:p>
            <a:r>
              <a:rPr lang="en-US" sz="1200" dirty="0" err="1" smtClean="0"/>
              <a:t>Bluman</a:t>
            </a:r>
            <a:r>
              <a:rPr lang="en-US" sz="1200" dirty="0" smtClean="0"/>
              <a:t> chapter 3</a:t>
            </a:r>
          </a:p>
        </p:txBody>
      </p:sp>
      <p:sp>
        <p:nvSpPr>
          <p:cNvPr id="2" name="Footer Placeholder 1"/>
          <p:cNvSpPr>
            <a:spLocks noGrp="1"/>
          </p:cNvSpPr>
          <p:nvPr>
            <p:ph type="ftr" sz="quarter" idx="3"/>
          </p:nvPr>
        </p:nvSpPr>
        <p:spPr/>
        <p:txBody>
          <a:bodyPr/>
          <a:lstStyle/>
          <a:p>
            <a:pPr>
              <a:defRPr/>
            </a:pPr>
            <a:r>
              <a:rPr lang="en-US" smtClean="0">
                <a:solidFill>
                  <a:prstClr val="black">
                    <a:tint val="75000"/>
                  </a:prstClr>
                </a:solidFill>
              </a:rPr>
              <a:t>Semester II 2016/2017</a:t>
            </a:r>
            <a:endParaRPr lang="en-US" dirty="0">
              <a:solidFill>
                <a:prstClr val="black">
                  <a:tint val="75000"/>
                </a:prstClr>
              </a:solidFill>
            </a:endParaRPr>
          </a:p>
        </p:txBody>
      </p:sp>
      <p:sp>
        <p:nvSpPr>
          <p:cNvPr id="15" name="TextBox 14"/>
          <p:cNvSpPr txBox="1"/>
          <p:nvPr/>
        </p:nvSpPr>
        <p:spPr>
          <a:xfrm>
            <a:off x="609600" y="1752600"/>
            <a:ext cx="8001000" cy="4154984"/>
          </a:xfrm>
          <a:prstGeom prst="rect">
            <a:avLst/>
          </a:prstGeom>
          <a:noFill/>
        </p:spPr>
        <p:txBody>
          <a:bodyPr wrap="square" rtlCol="0">
            <a:spAutoFit/>
          </a:bodyPr>
          <a:lstStyle/>
          <a:p>
            <a:pPr algn="just"/>
            <a:r>
              <a:rPr lang="en-US" sz="2400" b="1" dirty="0" smtClean="0"/>
              <a:t>Step 1 </a:t>
            </a:r>
            <a:r>
              <a:rPr lang="en-US" sz="2400" dirty="0" smtClean="0"/>
              <a:t>Find the mean for the data.</a:t>
            </a:r>
          </a:p>
          <a:p>
            <a:pPr algn="just"/>
            <a:endParaRPr lang="en-US" sz="2400" dirty="0"/>
          </a:p>
          <a:p>
            <a:pPr algn="just"/>
            <a:endParaRPr lang="en-US" sz="2400" dirty="0" smtClean="0"/>
          </a:p>
          <a:p>
            <a:pPr algn="just"/>
            <a:r>
              <a:rPr lang="en-US" sz="2400" b="1" dirty="0" smtClean="0"/>
              <a:t>Step 2 </a:t>
            </a:r>
            <a:r>
              <a:rPr lang="en-US" sz="2400" dirty="0" smtClean="0"/>
              <a:t>Find the Deviation for each data value.</a:t>
            </a:r>
          </a:p>
          <a:p>
            <a:pPr algn="just"/>
            <a:endParaRPr lang="en-US" sz="2400" dirty="0"/>
          </a:p>
          <a:p>
            <a:pPr algn="just"/>
            <a:endParaRPr lang="en-US" sz="2400" dirty="0" smtClean="0"/>
          </a:p>
          <a:p>
            <a:pPr algn="just"/>
            <a:r>
              <a:rPr lang="en-US" sz="2400" b="1" dirty="0" smtClean="0"/>
              <a:t>Step 3 </a:t>
            </a:r>
            <a:r>
              <a:rPr lang="en-US" sz="2400" dirty="0" smtClean="0"/>
              <a:t>Square each of the deviations.</a:t>
            </a:r>
          </a:p>
          <a:p>
            <a:pPr algn="just"/>
            <a:endParaRPr lang="en-US" sz="2400" dirty="0"/>
          </a:p>
          <a:p>
            <a:pPr algn="just"/>
            <a:endParaRPr lang="en-US" sz="2400" dirty="0" smtClean="0"/>
          </a:p>
          <a:p>
            <a:pPr algn="just"/>
            <a:r>
              <a:rPr lang="en-US" sz="2400" b="1" dirty="0" smtClean="0"/>
              <a:t>Step 4 </a:t>
            </a:r>
            <a:r>
              <a:rPr lang="en-US" sz="2400" dirty="0" smtClean="0"/>
              <a:t>Find the sum of the squares.</a:t>
            </a:r>
          </a:p>
          <a:p>
            <a:pPr algn="just"/>
            <a:endParaRPr lang="en-US" sz="2400" dirty="0"/>
          </a:p>
        </p:txBody>
      </p:sp>
      <p:pic>
        <p:nvPicPr>
          <p:cNvPr id="16" name="Picture 1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78041" y="1437401"/>
            <a:ext cx="1626433" cy="1066800"/>
          </a:xfrm>
          <a:prstGeom prst="rect">
            <a:avLst/>
          </a:prstGeom>
        </p:spPr>
      </p:pic>
      <p:pic>
        <p:nvPicPr>
          <p:cNvPr id="17"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00140" y="2799557"/>
            <a:ext cx="1314634" cy="609685"/>
          </a:xfrm>
          <a:prstGeom prst="rect">
            <a:avLst/>
          </a:prstGeom>
        </p:spPr>
      </p:pic>
      <p:pic>
        <p:nvPicPr>
          <p:cNvPr id="18" name="Picture 1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19800" y="3780776"/>
            <a:ext cx="1743318" cy="733527"/>
          </a:xfrm>
          <a:prstGeom prst="rect">
            <a:avLst/>
          </a:prstGeom>
        </p:spPr>
      </p:pic>
      <p:pic>
        <p:nvPicPr>
          <p:cNvPr id="19" name="Picture 1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07395" y="4885837"/>
            <a:ext cx="2019582" cy="762106"/>
          </a:xfrm>
          <a:prstGeom prst="rect">
            <a:avLst/>
          </a:prstGeom>
        </p:spPr>
      </p:pic>
      <p:sp>
        <p:nvSpPr>
          <p:cNvPr id="11" name="Slide Number Placeholder 4"/>
          <p:cNvSpPr txBox="1">
            <a:spLocks/>
          </p:cNvSpPr>
          <p:nvPr/>
        </p:nvSpPr>
        <p:spPr>
          <a:xfrm>
            <a:off x="6553200" y="6400800"/>
            <a:ext cx="21336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lstStyle>
            <a:lvl1pPr marL="342900" indent="-342900" algn="l" defTabSz="914400" rtl="0" eaLnBrk="1" latinLnBrk="0" hangingPunct="1">
              <a:spcBef>
                <a:spcPct val="20000"/>
              </a:spcBef>
              <a:buFont typeface="Arial" pitchFamily="34" charset="0"/>
              <a:buNone/>
              <a:defRPr sz="3200" b="0" kern="1200" baseline="0">
                <a:solidFill>
                  <a:schemeClr val="tx1"/>
                </a:solidFill>
                <a:latin typeface="Arial"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Arial" charset="0"/>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Arial" charset="0"/>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Arial" charset="0"/>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Arial" charset="0"/>
                <a:ea typeface="+mn-ea"/>
                <a:cs typeface="+mn-cs"/>
              </a:defRPr>
            </a:lvl5pPr>
            <a:lvl6pPr marL="2514600" indent="-228600" algn="l" defTabSz="914400" rtl="0" eaLnBrk="0" fontAlgn="base" latinLnBrk="0" hangingPunct="0">
              <a:spcBef>
                <a:spcPct val="0"/>
              </a:spcBef>
              <a:spcAft>
                <a:spcPct val="0"/>
              </a:spcAft>
              <a:buFont typeface="Arial" pitchFamily="34" charset="0"/>
              <a:buChar char="•"/>
              <a:defRPr sz="2000" kern="1200">
                <a:solidFill>
                  <a:schemeClr val="tx1"/>
                </a:solidFill>
                <a:latin typeface="Arial" charset="0"/>
                <a:ea typeface="+mn-ea"/>
                <a:cs typeface="+mn-cs"/>
              </a:defRPr>
            </a:lvl6pPr>
            <a:lvl7pPr marL="2971800" indent="-228600" algn="l" defTabSz="914400" rtl="0" eaLnBrk="0" fontAlgn="base" latinLnBrk="0" hangingPunct="0">
              <a:spcBef>
                <a:spcPct val="0"/>
              </a:spcBef>
              <a:spcAft>
                <a:spcPct val="0"/>
              </a:spcAft>
              <a:buFont typeface="Arial" pitchFamily="34" charset="0"/>
              <a:buChar char="•"/>
              <a:defRPr sz="2000" kern="1200">
                <a:solidFill>
                  <a:schemeClr val="tx1"/>
                </a:solidFill>
                <a:latin typeface="Arial" charset="0"/>
                <a:ea typeface="+mn-ea"/>
                <a:cs typeface="+mn-cs"/>
              </a:defRPr>
            </a:lvl7pPr>
            <a:lvl8pPr marL="3429000" indent="-228600" algn="l" defTabSz="914400" rtl="0" eaLnBrk="0" fontAlgn="base" latinLnBrk="0" hangingPunct="0">
              <a:spcBef>
                <a:spcPct val="0"/>
              </a:spcBef>
              <a:spcAft>
                <a:spcPct val="0"/>
              </a:spcAft>
              <a:buFont typeface="Arial" pitchFamily="34" charset="0"/>
              <a:buChar char="•"/>
              <a:defRPr sz="2000" kern="1200">
                <a:solidFill>
                  <a:schemeClr val="tx1"/>
                </a:solidFill>
                <a:latin typeface="Arial" charset="0"/>
                <a:ea typeface="+mn-ea"/>
                <a:cs typeface="+mn-cs"/>
              </a:defRPr>
            </a:lvl8pPr>
            <a:lvl9pPr marL="3886200" indent="-228600" algn="l" defTabSz="914400" rtl="0" eaLnBrk="0" fontAlgn="base" latinLnBrk="0" hangingPunct="0">
              <a:spcBef>
                <a:spcPct val="0"/>
              </a:spcBef>
              <a:spcAft>
                <a:spcPct val="0"/>
              </a:spcAft>
              <a:buFont typeface="Arial" pitchFamily="34" charset="0"/>
              <a:buChar char="•"/>
              <a:defRPr sz="2000" kern="1200">
                <a:solidFill>
                  <a:schemeClr val="tx1"/>
                </a:solidFill>
                <a:latin typeface="Arial" charset="0"/>
                <a:ea typeface="+mn-ea"/>
                <a:cs typeface="+mn-cs"/>
              </a:defRPr>
            </a:lvl9pPr>
          </a:lstStyle>
          <a:p>
            <a:fld id="{A19AFF4B-1993-42E6-9AF9-9AEAF698A461}" type="slidenum">
              <a:rPr lang="en-US" sz="2000" smtClean="0">
                <a:solidFill>
                  <a:srgbClr val="000000"/>
                </a:solidFill>
                <a:latin typeface="Arial Black" pitchFamily="34" charset="0"/>
              </a:rPr>
              <a:pPr/>
              <a:t>57</a:t>
            </a:fld>
            <a:endParaRPr lang="en-US" sz="2000" dirty="0" smtClean="0">
              <a:solidFill>
                <a:srgbClr val="000000"/>
              </a:solidFill>
              <a:latin typeface="Arial Black" pitchFamily="34" charset="0"/>
            </a:endParaRPr>
          </a:p>
        </p:txBody>
      </p:sp>
    </p:spTree>
    <p:extLst>
      <p:ext uri="{BB962C8B-B14F-4D97-AF65-F5344CB8AC3E}">
        <p14:creationId xmlns:p14="http://schemas.microsoft.com/office/powerpoint/2010/main" val="40320769"/>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Title 1"/>
          <p:cNvSpPr>
            <a:spLocks noGrp="1"/>
          </p:cNvSpPr>
          <p:nvPr>
            <p:ph type="title"/>
          </p:nvPr>
        </p:nvSpPr>
        <p:spPr>
          <a:xfrm>
            <a:off x="457200" y="457200"/>
            <a:ext cx="8229600" cy="1905000"/>
          </a:xfrm>
        </p:spPr>
        <p:txBody>
          <a:bodyPr/>
          <a:lstStyle/>
          <a:p>
            <a:r>
              <a:rPr lang="en-US" smtClean="0"/>
              <a:t>Chapter 3</a:t>
            </a:r>
            <a:br>
              <a:rPr lang="en-US" smtClean="0"/>
            </a:br>
            <a:r>
              <a:rPr lang="en-US" smtClean="0"/>
              <a:t>Data Description</a:t>
            </a:r>
          </a:p>
        </p:txBody>
      </p:sp>
      <p:sp>
        <p:nvSpPr>
          <p:cNvPr id="67587" name="Content Placeholder 2"/>
          <p:cNvSpPr>
            <a:spLocks noGrp="1"/>
          </p:cNvSpPr>
          <p:nvPr>
            <p:ph idx="1"/>
          </p:nvPr>
        </p:nvSpPr>
        <p:spPr>
          <a:xfrm>
            <a:off x="457200" y="3352800"/>
            <a:ext cx="8229600" cy="2514600"/>
          </a:xfrm>
        </p:spPr>
        <p:txBody>
          <a:bodyPr/>
          <a:lstStyle/>
          <a:p>
            <a:pPr>
              <a:buFont typeface="Wingdings" pitchFamily="2" charset="2"/>
              <a:buNone/>
            </a:pPr>
            <a:r>
              <a:rPr lang="en-US" sz="4400" u="sng" dirty="0" smtClean="0"/>
              <a:t>Section 3-2</a:t>
            </a:r>
          </a:p>
          <a:p>
            <a:pPr>
              <a:buFont typeface="Wingdings" pitchFamily="2" charset="2"/>
              <a:buNone/>
            </a:pPr>
            <a:r>
              <a:rPr lang="en-US" sz="3600" dirty="0" smtClean="0"/>
              <a:t>Example 3-18</a:t>
            </a:r>
          </a:p>
          <a:p>
            <a:pPr>
              <a:buFont typeface="Wingdings" pitchFamily="2" charset="2"/>
              <a:buNone/>
            </a:pPr>
            <a:r>
              <a:rPr lang="en-US" sz="3600" dirty="0" smtClean="0"/>
              <a:t>Page #131</a:t>
            </a:r>
          </a:p>
        </p:txBody>
      </p:sp>
      <p:sp>
        <p:nvSpPr>
          <p:cNvPr id="2" name="Footer Placeholder 1"/>
          <p:cNvSpPr>
            <a:spLocks noGrp="1"/>
          </p:cNvSpPr>
          <p:nvPr>
            <p:ph type="ftr" sz="quarter" idx="11"/>
          </p:nvPr>
        </p:nvSpPr>
        <p:spPr/>
        <p:txBody>
          <a:bodyPr/>
          <a:lstStyle/>
          <a:p>
            <a:pPr>
              <a:defRPr/>
            </a:pPr>
            <a:r>
              <a:rPr lang="en-US" smtClean="0">
                <a:solidFill>
                  <a:srgbClr val="000000"/>
                </a:solidFill>
              </a:rPr>
              <a:t>Semester II 2016/2017</a:t>
            </a:r>
            <a:endParaRPr lang="en-US">
              <a:solidFill>
                <a:srgbClr val="000000"/>
              </a:solidFill>
            </a:endParaRPr>
          </a:p>
        </p:txBody>
      </p:sp>
      <p:sp>
        <p:nvSpPr>
          <p:cNvPr id="3" name="Slide Number Placeholder 2"/>
          <p:cNvSpPr>
            <a:spLocks noGrp="1"/>
          </p:cNvSpPr>
          <p:nvPr>
            <p:ph type="sldNum" sz="quarter" idx="12"/>
          </p:nvPr>
        </p:nvSpPr>
        <p:spPr/>
        <p:txBody>
          <a:bodyPr/>
          <a:lstStyle/>
          <a:p>
            <a:fld id="{DCB23F9D-7E7B-4F79-99EA-2B54EFDA5161}" type="slidenum">
              <a:rPr lang="en-US" smtClean="0">
                <a:solidFill>
                  <a:prstClr val="black">
                    <a:tint val="75000"/>
                  </a:prstClr>
                </a:solidFill>
              </a:rPr>
              <a:pPr/>
              <a:t>58</a:t>
            </a:fld>
            <a:endParaRPr lang="en-US">
              <a:solidFill>
                <a:prstClr val="black">
                  <a:tint val="75000"/>
                </a:prstClr>
              </a:solidFill>
            </a:endParaRPr>
          </a:p>
        </p:txBody>
      </p:sp>
    </p:spTree>
    <p:extLst>
      <p:ext uri="{BB962C8B-B14F-4D97-AF65-F5344CB8AC3E}">
        <p14:creationId xmlns:p14="http://schemas.microsoft.com/office/powerpoint/2010/main" val="1310638058"/>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6" name="Rectangle 2"/>
          <p:cNvSpPr>
            <a:spLocks noGrp="1" noChangeArrowheads="1"/>
          </p:cNvSpPr>
          <p:nvPr>
            <p:ph type="title"/>
          </p:nvPr>
        </p:nvSpPr>
        <p:spPr>
          <a:xfrm>
            <a:off x="457200" y="457200"/>
            <a:ext cx="8229600" cy="685800"/>
          </a:xfrm>
        </p:spPr>
        <p:txBody>
          <a:bodyPr/>
          <a:lstStyle/>
          <a:p>
            <a:pPr eaLnBrk="1" hangingPunct="1"/>
            <a:r>
              <a:rPr lang="en-US" sz="3600" dirty="0" smtClean="0"/>
              <a:t>Example 3-18: Outdoor Paint</a:t>
            </a:r>
          </a:p>
        </p:txBody>
      </p:sp>
      <p:sp>
        <p:nvSpPr>
          <p:cNvPr id="13317" name="Rectangle 3"/>
          <p:cNvSpPr>
            <a:spLocks noGrp="1" noChangeArrowheads="1"/>
          </p:cNvSpPr>
          <p:nvPr>
            <p:ph idx="1"/>
          </p:nvPr>
        </p:nvSpPr>
        <p:spPr>
          <a:xfrm>
            <a:off x="498475" y="1143000"/>
            <a:ext cx="8035925" cy="1066800"/>
          </a:xfrm>
        </p:spPr>
        <p:txBody>
          <a:bodyPr>
            <a:normAutofit lnSpcReduction="10000"/>
          </a:bodyPr>
          <a:lstStyle/>
          <a:p>
            <a:pPr marL="0" indent="0" algn="just">
              <a:buFont typeface="Wingdings" pitchFamily="2" charset="2"/>
              <a:buNone/>
            </a:pPr>
            <a:r>
              <a:rPr lang="en-US" sz="2000" dirty="0" smtClean="0"/>
              <a:t>Find the variance and standard deviation for the data set for Brand A paint:</a:t>
            </a:r>
          </a:p>
          <a:p>
            <a:pPr marL="0" indent="0" algn="just">
              <a:buFont typeface="Wingdings" pitchFamily="2" charset="2"/>
              <a:buNone/>
            </a:pPr>
            <a:r>
              <a:rPr lang="en-US" sz="2000" dirty="0" smtClean="0"/>
              <a:t>10, 60, 50, 30, 40, 20</a:t>
            </a:r>
          </a:p>
        </p:txBody>
      </p:sp>
      <p:sp>
        <p:nvSpPr>
          <p:cNvPr id="2" name="Footer Placeholder 1"/>
          <p:cNvSpPr>
            <a:spLocks noGrp="1"/>
          </p:cNvSpPr>
          <p:nvPr>
            <p:ph type="ftr" sz="quarter" idx="11"/>
          </p:nvPr>
        </p:nvSpPr>
        <p:spPr/>
        <p:txBody>
          <a:bodyPr/>
          <a:lstStyle/>
          <a:p>
            <a:pPr>
              <a:defRPr/>
            </a:pPr>
            <a:r>
              <a:rPr lang="en-US" smtClean="0">
                <a:solidFill>
                  <a:srgbClr val="000000"/>
                </a:solidFill>
              </a:rPr>
              <a:t>Semester II 2016/2017</a:t>
            </a:r>
            <a:endParaRPr lang="en-US">
              <a:solidFill>
                <a:srgbClr val="000000"/>
              </a:solidFill>
            </a:endParaRPr>
          </a:p>
        </p:txBody>
      </p:sp>
      <p:graphicFrame>
        <p:nvGraphicFramePr>
          <p:cNvPr id="7" name="Table 6"/>
          <p:cNvGraphicFramePr>
            <a:graphicFrameLocks noGrp="1"/>
          </p:cNvGraphicFramePr>
          <p:nvPr>
            <p:extLst/>
          </p:nvPr>
        </p:nvGraphicFramePr>
        <p:xfrm>
          <a:off x="609600" y="2379663"/>
          <a:ext cx="4495800" cy="3276600"/>
        </p:xfrm>
        <a:graphic>
          <a:graphicData uri="http://schemas.openxmlformats.org/drawingml/2006/table">
            <a:tbl>
              <a:tblPr firstRow="1" bandRow="1">
                <a:tableStyleId>{5C22544A-7EE6-4342-B048-85BDC9FD1C3A}</a:tableStyleId>
              </a:tblPr>
              <a:tblGrid>
                <a:gridCol w="1676400"/>
                <a:gridCol w="685800"/>
                <a:gridCol w="914400"/>
                <a:gridCol w="1219200"/>
              </a:tblGrid>
              <a:tr h="609600">
                <a:tc>
                  <a:txBody>
                    <a:bodyPr/>
                    <a:lstStyle/>
                    <a:p>
                      <a:pPr algn="ctr"/>
                      <a:r>
                        <a:rPr lang="en-US" sz="2400" b="0" dirty="0" smtClean="0">
                          <a:solidFill>
                            <a:schemeClr val="tx1"/>
                          </a:solidFill>
                          <a:latin typeface="Arial" pitchFamily="34" charset="0"/>
                          <a:cs typeface="Arial" pitchFamily="34" charset="0"/>
                        </a:rPr>
                        <a:t>Months, </a:t>
                      </a:r>
                      <a:r>
                        <a:rPr lang="en-US" sz="2400" b="0" i="1" dirty="0" smtClean="0">
                          <a:solidFill>
                            <a:schemeClr val="tx1"/>
                          </a:solidFill>
                          <a:latin typeface="Times New Roman" pitchFamily="18" charset="0"/>
                          <a:cs typeface="Times New Roman" pitchFamily="18" charset="0"/>
                        </a:rPr>
                        <a:t>X</a:t>
                      </a:r>
                      <a:endParaRPr lang="en-US" sz="2400" b="0" i="1" dirty="0">
                        <a:solidFill>
                          <a:schemeClr val="tx1"/>
                        </a:solidFill>
                        <a:latin typeface="Times New Roman" pitchFamily="18" charset="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ctr"/>
                      <a:r>
                        <a:rPr lang="en-US" sz="2400" b="0" i="1" baseline="0" dirty="0" smtClean="0">
                          <a:solidFill>
                            <a:schemeClr val="tx1"/>
                          </a:solidFill>
                          <a:latin typeface="Times New Roman" pitchFamily="18" charset="0"/>
                          <a:cs typeface="Times New Roman" pitchFamily="18" charset="0"/>
                        </a:rPr>
                        <a:t>µ</a:t>
                      </a:r>
                      <a:endParaRPr lang="en-US" sz="2400" b="0" i="1" dirty="0">
                        <a:solidFill>
                          <a:schemeClr val="tx1"/>
                        </a:solidFill>
                        <a:latin typeface="Times New Roman" pitchFamily="18" charset="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ctr"/>
                      <a:r>
                        <a:rPr lang="en-US" sz="2400" b="0" i="1" dirty="0" smtClean="0">
                          <a:solidFill>
                            <a:schemeClr val="tx1"/>
                          </a:solidFill>
                          <a:latin typeface="Times New Roman" pitchFamily="18" charset="0"/>
                          <a:cs typeface="Times New Roman" pitchFamily="18" charset="0"/>
                        </a:rPr>
                        <a:t>X</a:t>
                      </a:r>
                      <a:r>
                        <a:rPr lang="en-US" sz="2400" b="0" i="1" baseline="0" dirty="0" smtClean="0">
                          <a:solidFill>
                            <a:schemeClr val="tx1"/>
                          </a:solidFill>
                          <a:latin typeface="Times New Roman" pitchFamily="18" charset="0"/>
                          <a:cs typeface="Times New Roman" pitchFamily="18" charset="0"/>
                        </a:rPr>
                        <a:t> – µ</a:t>
                      </a:r>
                      <a:endParaRPr lang="en-US" sz="2400" b="0" i="1" dirty="0">
                        <a:solidFill>
                          <a:schemeClr val="tx1"/>
                        </a:solidFill>
                        <a:latin typeface="Times New Roman" pitchFamily="18" charset="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b="0" dirty="0" smtClean="0">
                          <a:solidFill>
                            <a:schemeClr val="tx1"/>
                          </a:solidFill>
                          <a:latin typeface="Arial" pitchFamily="34" charset="0"/>
                          <a:cs typeface="Arial" pitchFamily="34" charset="0"/>
                        </a:rPr>
                        <a:t>(</a:t>
                      </a:r>
                      <a:r>
                        <a:rPr lang="en-US" sz="2400" b="0" i="1" dirty="0" smtClean="0">
                          <a:solidFill>
                            <a:schemeClr val="tx1"/>
                          </a:solidFill>
                          <a:latin typeface="Times New Roman" pitchFamily="18" charset="0"/>
                          <a:cs typeface="Times New Roman" pitchFamily="18" charset="0"/>
                        </a:rPr>
                        <a:t>X</a:t>
                      </a:r>
                      <a:r>
                        <a:rPr lang="en-US" sz="2400" b="0" i="1" baseline="0" dirty="0" smtClean="0">
                          <a:solidFill>
                            <a:schemeClr val="tx1"/>
                          </a:solidFill>
                          <a:latin typeface="Times New Roman" pitchFamily="18" charset="0"/>
                          <a:cs typeface="Times New Roman" pitchFamily="18" charset="0"/>
                        </a:rPr>
                        <a:t> – µ)</a:t>
                      </a:r>
                      <a:r>
                        <a:rPr lang="en-US" sz="2400" b="0" i="0" baseline="30000" dirty="0" smtClean="0">
                          <a:solidFill>
                            <a:schemeClr val="tx1"/>
                          </a:solidFill>
                          <a:latin typeface="Times New Roman" pitchFamily="18" charset="0"/>
                          <a:cs typeface="Times New Roman" pitchFamily="18" charset="0"/>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2667000">
                <a:tc>
                  <a:txBody>
                    <a:bodyPr/>
                    <a:lstStyle/>
                    <a:p>
                      <a:pPr algn="ctr"/>
                      <a:r>
                        <a:rPr lang="en-US" sz="2400" dirty="0" smtClean="0">
                          <a:solidFill>
                            <a:schemeClr val="tx1"/>
                          </a:solidFill>
                        </a:rPr>
                        <a:t>10</a:t>
                      </a:r>
                    </a:p>
                    <a:p>
                      <a:pPr algn="ctr"/>
                      <a:r>
                        <a:rPr lang="en-US" sz="2400" dirty="0" smtClean="0">
                          <a:solidFill>
                            <a:schemeClr val="tx1"/>
                          </a:solidFill>
                        </a:rPr>
                        <a:t>60</a:t>
                      </a:r>
                    </a:p>
                    <a:p>
                      <a:pPr algn="ctr"/>
                      <a:r>
                        <a:rPr lang="en-US" sz="2400" dirty="0" smtClean="0">
                          <a:solidFill>
                            <a:schemeClr val="tx1"/>
                          </a:solidFill>
                        </a:rPr>
                        <a:t>50</a:t>
                      </a:r>
                    </a:p>
                    <a:p>
                      <a:pPr algn="ctr"/>
                      <a:r>
                        <a:rPr lang="en-US" sz="2400" dirty="0" smtClean="0">
                          <a:solidFill>
                            <a:schemeClr val="tx1"/>
                          </a:solidFill>
                        </a:rPr>
                        <a:t>30</a:t>
                      </a:r>
                    </a:p>
                    <a:p>
                      <a:pPr algn="ctr"/>
                      <a:r>
                        <a:rPr lang="en-US" sz="2400" dirty="0" smtClean="0">
                          <a:solidFill>
                            <a:schemeClr val="tx1"/>
                          </a:solidFill>
                        </a:rPr>
                        <a:t>40</a:t>
                      </a:r>
                    </a:p>
                    <a:p>
                      <a:pPr algn="ctr"/>
                      <a:r>
                        <a:rPr lang="en-US" sz="2400" dirty="0" smtClean="0">
                          <a:solidFill>
                            <a:schemeClr val="tx1"/>
                          </a:solidFill>
                        </a:rPr>
                        <a:t>20</a:t>
                      </a:r>
                      <a:endParaRPr lang="en-US" sz="2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2400" dirty="0" smtClean="0">
                        <a:solidFill>
                          <a:schemeClr val="tx1"/>
                        </a:solidFill>
                      </a:endParaRPr>
                    </a:p>
                    <a:p>
                      <a:endParaRPr lang="en-US" sz="2400" dirty="0" smtClean="0">
                        <a:solidFill>
                          <a:schemeClr val="tx1"/>
                        </a:solidFill>
                      </a:endParaRPr>
                    </a:p>
                    <a:p>
                      <a:endParaRPr lang="en-US" sz="2400" dirty="0" smtClean="0">
                        <a:solidFill>
                          <a:schemeClr val="tx1"/>
                        </a:solidFill>
                      </a:endParaRPr>
                    </a:p>
                    <a:p>
                      <a:endParaRPr lang="en-US" sz="2400" dirty="0" smtClean="0">
                        <a:solidFill>
                          <a:schemeClr val="tx1"/>
                        </a:solidFill>
                      </a:endParaRPr>
                    </a:p>
                    <a:p>
                      <a:endParaRPr lang="en-US" sz="2400" dirty="0" smtClean="0">
                        <a:solidFill>
                          <a:schemeClr val="tx1"/>
                        </a:solidFill>
                      </a:endParaRPr>
                    </a:p>
                    <a:p>
                      <a:endParaRPr lang="en-US" sz="2400" dirty="0" smtClean="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2400" dirty="0" smtClean="0">
                        <a:solidFill>
                          <a:schemeClr val="tx1"/>
                        </a:solidFill>
                      </a:endParaRPr>
                    </a:p>
                    <a:p>
                      <a:endParaRPr lang="en-US" sz="2400" dirty="0" smtClean="0">
                        <a:solidFill>
                          <a:schemeClr val="tx1"/>
                        </a:solidFill>
                      </a:endParaRPr>
                    </a:p>
                    <a:p>
                      <a:endParaRPr lang="en-US" sz="2400" dirty="0" smtClean="0">
                        <a:solidFill>
                          <a:schemeClr val="tx1"/>
                        </a:solidFill>
                      </a:endParaRPr>
                    </a:p>
                    <a:p>
                      <a:endParaRPr lang="en-US" sz="2400" dirty="0" smtClean="0">
                        <a:solidFill>
                          <a:schemeClr val="tx1"/>
                        </a:solidFill>
                      </a:endParaRPr>
                    </a:p>
                    <a:p>
                      <a:endParaRPr lang="en-US" sz="2400" dirty="0" smtClean="0">
                        <a:solidFill>
                          <a:schemeClr val="tx1"/>
                        </a:solidFill>
                      </a:endParaRPr>
                    </a:p>
                    <a:p>
                      <a:endParaRPr lang="en-US" sz="2400" dirty="0" smtClean="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2400" dirty="0" smtClean="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8" name="TextBox 6"/>
          <p:cNvSpPr txBox="1">
            <a:spLocks noChangeArrowheads="1"/>
          </p:cNvSpPr>
          <p:nvPr/>
        </p:nvSpPr>
        <p:spPr bwMode="auto">
          <a:xfrm>
            <a:off x="2362200" y="2992438"/>
            <a:ext cx="527050"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0" fontAlgn="base" hangingPunct="0">
              <a:spcBef>
                <a:spcPct val="0"/>
              </a:spcBef>
              <a:spcAft>
                <a:spcPct val="0"/>
              </a:spcAft>
            </a:pPr>
            <a:r>
              <a:rPr lang="en-US" sz="2400" smtClean="0">
                <a:solidFill>
                  <a:srgbClr val="000000"/>
                </a:solidFill>
              </a:rPr>
              <a:t>35</a:t>
            </a:r>
          </a:p>
          <a:p>
            <a:pPr algn="ctr" eaLnBrk="0" fontAlgn="base" hangingPunct="0">
              <a:spcBef>
                <a:spcPct val="0"/>
              </a:spcBef>
              <a:spcAft>
                <a:spcPct val="0"/>
              </a:spcAft>
            </a:pPr>
            <a:r>
              <a:rPr lang="en-US" sz="2400" smtClean="0">
                <a:solidFill>
                  <a:srgbClr val="000000"/>
                </a:solidFill>
              </a:rPr>
              <a:t>35</a:t>
            </a:r>
          </a:p>
          <a:p>
            <a:pPr algn="ctr" eaLnBrk="0" fontAlgn="base" hangingPunct="0">
              <a:spcBef>
                <a:spcPct val="0"/>
              </a:spcBef>
              <a:spcAft>
                <a:spcPct val="0"/>
              </a:spcAft>
            </a:pPr>
            <a:r>
              <a:rPr lang="en-US" sz="2400" smtClean="0">
                <a:solidFill>
                  <a:srgbClr val="000000"/>
                </a:solidFill>
              </a:rPr>
              <a:t>35</a:t>
            </a:r>
          </a:p>
          <a:p>
            <a:pPr algn="ctr" eaLnBrk="0" fontAlgn="base" hangingPunct="0">
              <a:spcBef>
                <a:spcPct val="0"/>
              </a:spcBef>
              <a:spcAft>
                <a:spcPct val="0"/>
              </a:spcAft>
            </a:pPr>
            <a:r>
              <a:rPr lang="en-US" sz="2400" smtClean="0">
                <a:solidFill>
                  <a:srgbClr val="000000"/>
                </a:solidFill>
              </a:rPr>
              <a:t>35</a:t>
            </a:r>
          </a:p>
          <a:p>
            <a:pPr algn="ctr" eaLnBrk="0" fontAlgn="base" hangingPunct="0">
              <a:spcBef>
                <a:spcPct val="0"/>
              </a:spcBef>
              <a:spcAft>
                <a:spcPct val="0"/>
              </a:spcAft>
            </a:pPr>
            <a:r>
              <a:rPr lang="en-US" sz="2400" smtClean="0">
                <a:solidFill>
                  <a:srgbClr val="000000"/>
                </a:solidFill>
              </a:rPr>
              <a:t>35</a:t>
            </a:r>
          </a:p>
          <a:p>
            <a:pPr algn="ctr" eaLnBrk="0" fontAlgn="base" hangingPunct="0">
              <a:spcBef>
                <a:spcPct val="0"/>
              </a:spcBef>
              <a:spcAft>
                <a:spcPct val="0"/>
              </a:spcAft>
            </a:pPr>
            <a:r>
              <a:rPr lang="en-US" sz="2400" smtClean="0">
                <a:solidFill>
                  <a:srgbClr val="000000"/>
                </a:solidFill>
              </a:rPr>
              <a:t>35</a:t>
            </a:r>
          </a:p>
        </p:txBody>
      </p:sp>
      <p:sp>
        <p:nvSpPr>
          <p:cNvPr id="9" name="TextBox 8"/>
          <p:cNvSpPr txBox="1">
            <a:spLocks noChangeArrowheads="1"/>
          </p:cNvSpPr>
          <p:nvPr/>
        </p:nvSpPr>
        <p:spPr bwMode="auto">
          <a:xfrm>
            <a:off x="3055209" y="2989263"/>
            <a:ext cx="699229"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r" eaLnBrk="0" fontAlgn="base" hangingPunct="0">
              <a:spcBef>
                <a:spcPct val="0"/>
              </a:spcBef>
              <a:spcAft>
                <a:spcPct val="0"/>
              </a:spcAft>
            </a:pPr>
            <a:r>
              <a:rPr lang="en-US" sz="2400" dirty="0" smtClean="0">
                <a:solidFill>
                  <a:srgbClr val="000000"/>
                </a:solidFill>
              </a:rPr>
              <a:t>–25</a:t>
            </a:r>
          </a:p>
          <a:p>
            <a:pPr algn="r" eaLnBrk="0" fontAlgn="base" hangingPunct="0">
              <a:spcBef>
                <a:spcPct val="0"/>
              </a:spcBef>
              <a:spcAft>
                <a:spcPct val="0"/>
              </a:spcAft>
            </a:pPr>
            <a:r>
              <a:rPr lang="en-US" sz="2400" dirty="0" smtClean="0">
                <a:solidFill>
                  <a:srgbClr val="000000"/>
                </a:solidFill>
              </a:rPr>
              <a:t>25</a:t>
            </a:r>
          </a:p>
          <a:p>
            <a:pPr algn="r" eaLnBrk="0" fontAlgn="base" hangingPunct="0">
              <a:spcBef>
                <a:spcPct val="0"/>
              </a:spcBef>
              <a:spcAft>
                <a:spcPct val="0"/>
              </a:spcAft>
            </a:pPr>
            <a:r>
              <a:rPr lang="en-US" sz="2400" dirty="0" smtClean="0">
                <a:solidFill>
                  <a:srgbClr val="000000"/>
                </a:solidFill>
              </a:rPr>
              <a:t>15</a:t>
            </a:r>
          </a:p>
          <a:p>
            <a:pPr algn="r" eaLnBrk="0" fontAlgn="base" hangingPunct="0">
              <a:spcBef>
                <a:spcPct val="0"/>
              </a:spcBef>
              <a:spcAft>
                <a:spcPct val="0"/>
              </a:spcAft>
            </a:pPr>
            <a:r>
              <a:rPr lang="en-US" sz="2400" dirty="0" smtClean="0">
                <a:solidFill>
                  <a:srgbClr val="000000"/>
                </a:solidFill>
              </a:rPr>
              <a:t>–5</a:t>
            </a:r>
          </a:p>
          <a:p>
            <a:pPr algn="r" eaLnBrk="0" fontAlgn="base" hangingPunct="0">
              <a:spcBef>
                <a:spcPct val="0"/>
              </a:spcBef>
              <a:spcAft>
                <a:spcPct val="0"/>
              </a:spcAft>
            </a:pPr>
            <a:r>
              <a:rPr lang="en-US" sz="2400" dirty="0" smtClean="0">
                <a:solidFill>
                  <a:srgbClr val="000000"/>
                </a:solidFill>
              </a:rPr>
              <a:t>5</a:t>
            </a:r>
          </a:p>
          <a:p>
            <a:pPr algn="r" eaLnBrk="0" fontAlgn="base" hangingPunct="0">
              <a:spcBef>
                <a:spcPct val="0"/>
              </a:spcBef>
              <a:spcAft>
                <a:spcPct val="0"/>
              </a:spcAft>
            </a:pPr>
            <a:r>
              <a:rPr lang="en-US" sz="2400" dirty="0" smtClean="0">
                <a:solidFill>
                  <a:srgbClr val="000000"/>
                </a:solidFill>
              </a:rPr>
              <a:t>–15</a:t>
            </a:r>
          </a:p>
        </p:txBody>
      </p:sp>
      <p:sp>
        <p:nvSpPr>
          <p:cNvPr id="13" name="TextBox 8"/>
          <p:cNvSpPr txBox="1">
            <a:spLocks noChangeArrowheads="1"/>
          </p:cNvSpPr>
          <p:nvPr/>
        </p:nvSpPr>
        <p:spPr bwMode="auto">
          <a:xfrm>
            <a:off x="4168775" y="2989263"/>
            <a:ext cx="698500"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r" eaLnBrk="0" fontAlgn="base" hangingPunct="0">
              <a:spcBef>
                <a:spcPct val="0"/>
              </a:spcBef>
              <a:spcAft>
                <a:spcPct val="0"/>
              </a:spcAft>
            </a:pPr>
            <a:r>
              <a:rPr lang="en-US" sz="2400" smtClean="0">
                <a:solidFill>
                  <a:srgbClr val="000000"/>
                </a:solidFill>
              </a:rPr>
              <a:t>625</a:t>
            </a:r>
          </a:p>
          <a:p>
            <a:pPr algn="r" eaLnBrk="0" fontAlgn="base" hangingPunct="0">
              <a:spcBef>
                <a:spcPct val="0"/>
              </a:spcBef>
              <a:spcAft>
                <a:spcPct val="0"/>
              </a:spcAft>
            </a:pPr>
            <a:r>
              <a:rPr lang="en-US" sz="2400" smtClean="0">
                <a:solidFill>
                  <a:srgbClr val="000000"/>
                </a:solidFill>
              </a:rPr>
              <a:t>625</a:t>
            </a:r>
          </a:p>
          <a:p>
            <a:pPr algn="r" eaLnBrk="0" fontAlgn="base" hangingPunct="0">
              <a:spcBef>
                <a:spcPct val="0"/>
              </a:spcBef>
              <a:spcAft>
                <a:spcPct val="0"/>
              </a:spcAft>
            </a:pPr>
            <a:r>
              <a:rPr lang="en-US" sz="2400" smtClean="0">
                <a:solidFill>
                  <a:srgbClr val="000000"/>
                </a:solidFill>
              </a:rPr>
              <a:t>225</a:t>
            </a:r>
          </a:p>
          <a:p>
            <a:pPr algn="r" eaLnBrk="0" fontAlgn="base" hangingPunct="0">
              <a:spcBef>
                <a:spcPct val="0"/>
              </a:spcBef>
              <a:spcAft>
                <a:spcPct val="0"/>
              </a:spcAft>
            </a:pPr>
            <a:r>
              <a:rPr lang="en-US" sz="2400" smtClean="0">
                <a:solidFill>
                  <a:srgbClr val="000000"/>
                </a:solidFill>
              </a:rPr>
              <a:t>25</a:t>
            </a:r>
          </a:p>
          <a:p>
            <a:pPr algn="r" eaLnBrk="0" fontAlgn="base" hangingPunct="0">
              <a:spcBef>
                <a:spcPct val="0"/>
              </a:spcBef>
              <a:spcAft>
                <a:spcPct val="0"/>
              </a:spcAft>
            </a:pPr>
            <a:r>
              <a:rPr lang="en-US" sz="2400" smtClean="0">
                <a:solidFill>
                  <a:srgbClr val="000000"/>
                </a:solidFill>
              </a:rPr>
              <a:t>25</a:t>
            </a:r>
          </a:p>
          <a:p>
            <a:pPr algn="r" eaLnBrk="0" fontAlgn="base" hangingPunct="0">
              <a:spcBef>
                <a:spcPct val="0"/>
              </a:spcBef>
              <a:spcAft>
                <a:spcPct val="0"/>
              </a:spcAft>
            </a:pPr>
            <a:r>
              <a:rPr lang="en-US" sz="2400" smtClean="0">
                <a:solidFill>
                  <a:srgbClr val="000000"/>
                </a:solidFill>
              </a:rPr>
              <a:t>225</a:t>
            </a:r>
          </a:p>
        </p:txBody>
      </p:sp>
      <p:sp>
        <p:nvSpPr>
          <p:cNvPr id="15" name="TextBox 14"/>
          <p:cNvSpPr txBox="1">
            <a:spLocks noChangeArrowheads="1"/>
          </p:cNvSpPr>
          <p:nvPr/>
        </p:nvSpPr>
        <p:spPr bwMode="auto">
          <a:xfrm>
            <a:off x="4024313" y="5253038"/>
            <a:ext cx="1497012"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0" fontAlgn="base" hangingPunct="0">
              <a:spcBef>
                <a:spcPct val="0"/>
              </a:spcBef>
              <a:spcAft>
                <a:spcPct val="0"/>
              </a:spcAft>
            </a:pPr>
            <a:r>
              <a:rPr lang="en-US" sz="2400" smtClean="0">
                <a:solidFill>
                  <a:srgbClr val="000000"/>
                </a:solidFill>
                <a:sym typeface="Symbol" pitchFamily="18" charset="2"/>
              </a:rPr>
              <a:t>1750</a:t>
            </a:r>
            <a:endParaRPr lang="en-US" sz="2400" smtClean="0">
              <a:solidFill>
                <a:srgbClr val="FF0000"/>
              </a:solidFill>
            </a:endParaRPr>
          </a:p>
        </p:txBody>
      </p:sp>
      <p:cxnSp>
        <p:nvCxnSpPr>
          <p:cNvPr id="16" name="Straight Connector 15"/>
          <p:cNvCxnSpPr>
            <a:cxnSpLocks noChangeShapeType="1"/>
          </p:cNvCxnSpPr>
          <p:nvPr/>
        </p:nvCxnSpPr>
        <p:spPr bwMode="auto">
          <a:xfrm>
            <a:off x="4068763" y="5275263"/>
            <a:ext cx="731837" cy="1587"/>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graphicFrame>
        <p:nvGraphicFramePr>
          <p:cNvPr id="17" name="Object 5"/>
          <p:cNvGraphicFramePr>
            <a:graphicFrameLocks noChangeAspect="1"/>
          </p:cNvGraphicFramePr>
          <p:nvPr/>
        </p:nvGraphicFramePr>
        <p:xfrm>
          <a:off x="5562600" y="4699000"/>
          <a:ext cx="1524000" cy="1473200"/>
        </p:xfrm>
        <a:graphic>
          <a:graphicData uri="http://schemas.openxmlformats.org/presentationml/2006/ole">
            <mc:AlternateContent xmlns:mc="http://schemas.openxmlformats.org/markup-compatibility/2006">
              <mc:Choice xmlns:v="urn:schemas-microsoft-com:vml" Requires="v">
                <p:oleObj spid="_x0000_s7208" name="Equation" r:id="rId4" imgW="736560" imgH="711000" progId="Equation.DSMT4">
                  <p:embed/>
                </p:oleObj>
              </mc:Choice>
              <mc:Fallback>
                <p:oleObj name="Equation" r:id="rId4" imgW="736560" imgH="71100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62600" y="4699000"/>
                        <a:ext cx="1524000" cy="1473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9701" name="Object 3"/>
          <p:cNvGraphicFramePr>
            <a:graphicFrameLocks noChangeAspect="1"/>
          </p:cNvGraphicFramePr>
          <p:nvPr/>
        </p:nvGraphicFramePr>
        <p:xfrm>
          <a:off x="5451475" y="2209800"/>
          <a:ext cx="2338388" cy="2339975"/>
        </p:xfrm>
        <a:graphic>
          <a:graphicData uri="http://schemas.openxmlformats.org/presentationml/2006/ole">
            <mc:AlternateContent xmlns:mc="http://schemas.openxmlformats.org/markup-compatibility/2006">
              <mc:Choice xmlns:v="urn:schemas-microsoft-com:vml" Requires="v">
                <p:oleObj spid="_x0000_s7209" name="Equation" r:id="rId6" imgW="1130040" imgH="1130040" progId="Equation.DSMT4">
                  <p:embed/>
                </p:oleObj>
              </mc:Choice>
              <mc:Fallback>
                <p:oleObj name="Equation" r:id="rId6" imgW="1130040" imgH="1130040"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51475" y="2209800"/>
                        <a:ext cx="2338388" cy="2339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 name="Slide Number Placeholder 2"/>
          <p:cNvSpPr>
            <a:spLocks noGrp="1"/>
          </p:cNvSpPr>
          <p:nvPr>
            <p:ph type="sldNum" sz="quarter" idx="12"/>
          </p:nvPr>
        </p:nvSpPr>
        <p:spPr/>
        <p:txBody>
          <a:bodyPr/>
          <a:lstStyle/>
          <a:p>
            <a:fld id="{DCB23F9D-7E7B-4F79-99EA-2B54EFDA5161}" type="slidenum">
              <a:rPr lang="en-US" smtClean="0">
                <a:solidFill>
                  <a:prstClr val="black">
                    <a:tint val="75000"/>
                  </a:prstClr>
                </a:solidFill>
              </a:rPr>
              <a:pPr/>
              <a:t>59</a:t>
            </a:fld>
            <a:endParaRPr lang="en-US">
              <a:solidFill>
                <a:prstClr val="black">
                  <a:tint val="75000"/>
                </a:prstClr>
              </a:solidFill>
            </a:endParaRPr>
          </a:p>
        </p:txBody>
      </p:sp>
    </p:spTree>
    <p:extLst>
      <p:ext uri="{BB962C8B-B14F-4D97-AF65-F5344CB8AC3E}">
        <p14:creationId xmlns:p14="http://schemas.microsoft.com/office/powerpoint/2010/main" val="214694261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29701"/>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nodeType="click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3" grpId="0"/>
      <p:bldP spid="1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MY" dirty="0" smtClean="0"/>
              <a:t>3.1</a:t>
            </a:r>
            <a:endParaRPr lang="en-MY" dirty="0"/>
          </a:p>
        </p:txBody>
      </p:sp>
      <p:sp>
        <p:nvSpPr>
          <p:cNvPr id="3" name="Subtitle 2"/>
          <p:cNvSpPr>
            <a:spLocks noGrp="1"/>
          </p:cNvSpPr>
          <p:nvPr>
            <p:ph type="subTitle" idx="1"/>
          </p:nvPr>
        </p:nvSpPr>
        <p:spPr/>
        <p:txBody>
          <a:bodyPr>
            <a:normAutofit/>
          </a:bodyPr>
          <a:lstStyle/>
          <a:p>
            <a:r>
              <a:rPr lang="en-US" sz="2800" b="1" dirty="0">
                <a:solidFill>
                  <a:schemeClr val="tx1"/>
                </a:solidFill>
              </a:rPr>
              <a:t>Measures of Central Tendency</a:t>
            </a:r>
            <a:endParaRPr lang="en-MY" sz="2800" dirty="0"/>
          </a:p>
        </p:txBody>
      </p:sp>
    </p:spTree>
    <p:extLst>
      <p:ext uri="{BB962C8B-B14F-4D97-AF65-F5344CB8AC3E}">
        <p14:creationId xmlns:p14="http://schemas.microsoft.com/office/powerpoint/2010/main" val="30170438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0" name="Rectangle 2"/>
          <p:cNvSpPr>
            <a:spLocks noGrp="1" noChangeArrowheads="1"/>
          </p:cNvSpPr>
          <p:nvPr>
            <p:ph type="title"/>
          </p:nvPr>
        </p:nvSpPr>
        <p:spPr>
          <a:xfrm>
            <a:off x="457200" y="152400"/>
            <a:ext cx="8229600" cy="1420812"/>
          </a:xfrm>
        </p:spPr>
        <p:txBody>
          <a:bodyPr>
            <a:normAutofit fontScale="90000"/>
          </a:bodyPr>
          <a:lstStyle/>
          <a:p>
            <a:r>
              <a:rPr lang="en-US" sz="4000" dirty="0"/>
              <a:t>3-2 Measures </a:t>
            </a:r>
            <a:r>
              <a:rPr lang="en-US" sz="4000" dirty="0" smtClean="0"/>
              <a:t>of Variation: </a:t>
            </a:r>
            <a:r>
              <a:rPr lang="en-US" sz="4000" b="1" dirty="0" smtClean="0">
                <a:solidFill>
                  <a:srgbClr val="FF0000"/>
                </a:solidFill>
              </a:rPr>
              <a:t>2.</a:t>
            </a:r>
            <a:r>
              <a:rPr lang="en-US" sz="4000" dirty="0" smtClean="0"/>
              <a:t> </a:t>
            </a:r>
            <a:r>
              <a:rPr lang="en-US" sz="4000" b="1" dirty="0" smtClean="0">
                <a:solidFill>
                  <a:srgbClr val="FF0000"/>
                </a:solidFill>
              </a:rPr>
              <a:t>Variance &amp; Standard Deviation </a:t>
            </a:r>
            <a:br>
              <a:rPr lang="en-US" sz="4000" b="1" dirty="0" smtClean="0">
                <a:solidFill>
                  <a:srgbClr val="FF0000"/>
                </a:solidFill>
              </a:rPr>
            </a:br>
            <a:r>
              <a:rPr lang="en-US" sz="3600" b="1" dirty="0" smtClean="0">
                <a:solidFill>
                  <a:srgbClr val="0070C0"/>
                </a:solidFill>
              </a:rPr>
              <a:t>(</a:t>
            </a:r>
            <a:r>
              <a:rPr lang="en-US" sz="3200" b="1" dirty="0" smtClean="0">
                <a:solidFill>
                  <a:srgbClr val="0070C0"/>
                </a:solidFill>
              </a:rPr>
              <a:t>Sample Theoretical Model)</a:t>
            </a:r>
          </a:p>
        </p:txBody>
      </p:sp>
      <p:sp>
        <p:nvSpPr>
          <p:cNvPr id="2" name="Footer Placeholder 1"/>
          <p:cNvSpPr>
            <a:spLocks noGrp="1"/>
          </p:cNvSpPr>
          <p:nvPr>
            <p:ph type="ftr" sz="quarter" idx="10"/>
          </p:nvPr>
        </p:nvSpPr>
        <p:spPr/>
        <p:txBody>
          <a:bodyPr/>
          <a:lstStyle/>
          <a:p>
            <a:pPr>
              <a:defRPr/>
            </a:pPr>
            <a:r>
              <a:rPr lang="en-US" smtClean="0">
                <a:solidFill>
                  <a:srgbClr val="000000"/>
                </a:solidFill>
              </a:rPr>
              <a:t>Semester II 2016/2017</a:t>
            </a:r>
            <a:endParaRPr lang="en-US">
              <a:solidFill>
                <a:srgbClr val="000000"/>
              </a:solidFill>
            </a:endParaRPr>
          </a:p>
        </p:txBody>
      </p:sp>
      <p:pic>
        <p:nvPicPr>
          <p:cNvPr id="11416" name="Picture 15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05302" y="2057400"/>
            <a:ext cx="5305097" cy="2209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417" name="Picture 15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05303" y="4343400"/>
            <a:ext cx="5305097" cy="2057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Slide Number Placeholder 2"/>
          <p:cNvSpPr>
            <a:spLocks noGrp="1"/>
          </p:cNvSpPr>
          <p:nvPr>
            <p:ph type="sldNum" sz="quarter" idx="11"/>
          </p:nvPr>
        </p:nvSpPr>
        <p:spPr/>
        <p:txBody>
          <a:bodyPr/>
          <a:lstStyle/>
          <a:p>
            <a:pPr>
              <a:defRPr/>
            </a:pPr>
            <a:fld id="{77AE184E-7232-4CD6-B4D6-5B100A1FB099}" type="slidenum">
              <a:rPr lang="en-US" smtClean="0">
                <a:solidFill>
                  <a:srgbClr val="000000"/>
                </a:solidFill>
              </a:rPr>
              <a:pPr>
                <a:defRPr/>
              </a:pPr>
              <a:t>60</a:t>
            </a:fld>
            <a:endParaRPr lang="en-US">
              <a:solidFill>
                <a:srgbClr val="000000"/>
              </a:solidFill>
            </a:endParaRPr>
          </a:p>
        </p:txBody>
      </p:sp>
    </p:spTree>
    <p:extLst>
      <p:ext uri="{BB962C8B-B14F-4D97-AF65-F5344CB8AC3E}">
        <p14:creationId xmlns:p14="http://schemas.microsoft.com/office/powerpoint/2010/main" val="185581038"/>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a:xfrm>
            <a:off x="457200" y="484188"/>
            <a:ext cx="8229600" cy="1828800"/>
          </a:xfrm>
        </p:spPr>
        <p:txBody>
          <a:bodyPr/>
          <a:lstStyle/>
          <a:p>
            <a:r>
              <a:rPr lang="en-US" sz="4000" dirty="0"/>
              <a:t>3-2 Measures </a:t>
            </a:r>
            <a:r>
              <a:rPr lang="en-US" sz="4000" dirty="0" smtClean="0"/>
              <a:t>of Variation: </a:t>
            </a:r>
            <a:r>
              <a:rPr lang="en-US" sz="4000" b="1" dirty="0" smtClean="0">
                <a:solidFill>
                  <a:srgbClr val="FF0000"/>
                </a:solidFill>
              </a:rPr>
              <a:t>2. Variance &amp; Standard Deviation</a:t>
            </a:r>
            <a:br>
              <a:rPr lang="en-US" sz="4000" b="1" dirty="0" smtClean="0">
                <a:solidFill>
                  <a:srgbClr val="FF0000"/>
                </a:solidFill>
              </a:rPr>
            </a:br>
            <a:r>
              <a:rPr lang="en-US" sz="2800" b="1" dirty="0" smtClean="0">
                <a:solidFill>
                  <a:srgbClr val="0070C0"/>
                </a:solidFill>
              </a:rPr>
              <a:t>(Sample Computational Model)</a:t>
            </a:r>
          </a:p>
        </p:txBody>
      </p:sp>
      <p:sp>
        <p:nvSpPr>
          <p:cNvPr id="48131" name="Rectangle 3"/>
          <p:cNvSpPr>
            <a:spLocks noGrp="1" noChangeArrowheads="1"/>
          </p:cNvSpPr>
          <p:nvPr>
            <p:ph type="body" sz="half" idx="1"/>
          </p:nvPr>
        </p:nvSpPr>
        <p:spPr>
          <a:xfrm>
            <a:off x="381000" y="2438400"/>
            <a:ext cx="7848600" cy="3886200"/>
          </a:xfrm>
        </p:spPr>
        <p:txBody>
          <a:bodyPr/>
          <a:lstStyle/>
          <a:p>
            <a:pPr algn="just" eaLnBrk="1" hangingPunct="1">
              <a:spcBef>
                <a:spcPct val="30000"/>
              </a:spcBef>
            </a:pPr>
            <a:r>
              <a:rPr lang="en-US" dirty="0" smtClean="0"/>
              <a:t>Is mathematically equivalent to the theoretical formula.</a:t>
            </a:r>
          </a:p>
          <a:p>
            <a:pPr algn="just" eaLnBrk="1" hangingPunct="1">
              <a:spcBef>
                <a:spcPct val="50000"/>
              </a:spcBef>
            </a:pPr>
            <a:r>
              <a:rPr lang="en-US" dirty="0" smtClean="0"/>
              <a:t>Saves time when calculating by hand</a:t>
            </a:r>
          </a:p>
          <a:p>
            <a:pPr algn="just" eaLnBrk="1" hangingPunct="1">
              <a:spcBef>
                <a:spcPct val="50000"/>
              </a:spcBef>
            </a:pPr>
            <a:r>
              <a:rPr lang="en-US" dirty="0" smtClean="0"/>
              <a:t>Does not use the mean</a:t>
            </a:r>
          </a:p>
          <a:p>
            <a:pPr algn="just" eaLnBrk="1" hangingPunct="1">
              <a:spcBef>
                <a:spcPct val="50000"/>
              </a:spcBef>
            </a:pPr>
            <a:r>
              <a:rPr lang="en-US" dirty="0" smtClean="0"/>
              <a:t>Is more accurate when the mean has been rounded. </a:t>
            </a:r>
          </a:p>
          <a:p>
            <a:pPr eaLnBrk="1" hangingPunct="1">
              <a:spcBef>
                <a:spcPct val="50000"/>
              </a:spcBef>
            </a:pPr>
            <a:endParaRPr lang="en-US" b="1" i="1" dirty="0" smtClean="0"/>
          </a:p>
        </p:txBody>
      </p:sp>
      <p:sp>
        <p:nvSpPr>
          <p:cNvPr id="2" name="Footer Placeholder 1"/>
          <p:cNvSpPr>
            <a:spLocks noGrp="1"/>
          </p:cNvSpPr>
          <p:nvPr>
            <p:ph type="ftr" sz="quarter" idx="10"/>
          </p:nvPr>
        </p:nvSpPr>
        <p:spPr/>
        <p:txBody>
          <a:bodyPr/>
          <a:lstStyle/>
          <a:p>
            <a:pPr>
              <a:defRPr/>
            </a:pPr>
            <a:r>
              <a:rPr lang="en-US" smtClean="0">
                <a:solidFill>
                  <a:srgbClr val="000000"/>
                </a:solidFill>
              </a:rPr>
              <a:t>Semester II 2016/2017</a:t>
            </a:r>
            <a:endParaRPr lang="en-US">
              <a:solidFill>
                <a:srgbClr val="000000"/>
              </a:solidFill>
            </a:endParaRPr>
          </a:p>
        </p:txBody>
      </p:sp>
      <p:sp>
        <p:nvSpPr>
          <p:cNvPr id="3" name="Slide Number Placeholder 2"/>
          <p:cNvSpPr>
            <a:spLocks noGrp="1"/>
          </p:cNvSpPr>
          <p:nvPr>
            <p:ph type="sldNum" sz="quarter" idx="11"/>
          </p:nvPr>
        </p:nvSpPr>
        <p:spPr/>
        <p:txBody>
          <a:bodyPr/>
          <a:lstStyle/>
          <a:p>
            <a:pPr>
              <a:defRPr/>
            </a:pPr>
            <a:fld id="{77AE184E-7232-4CD6-B4D6-5B100A1FB099}" type="slidenum">
              <a:rPr lang="en-US" smtClean="0">
                <a:solidFill>
                  <a:srgbClr val="000000"/>
                </a:solidFill>
              </a:rPr>
              <a:pPr>
                <a:defRPr/>
              </a:pPr>
              <a:t>61</a:t>
            </a:fld>
            <a:endParaRPr lang="en-US">
              <a:solidFill>
                <a:srgbClr val="000000"/>
              </a:solidFill>
            </a:endParaRPr>
          </a:p>
        </p:txBody>
      </p:sp>
    </p:spTree>
    <p:extLst>
      <p:ext uri="{BB962C8B-B14F-4D97-AF65-F5344CB8AC3E}">
        <p14:creationId xmlns:p14="http://schemas.microsoft.com/office/powerpoint/2010/main" val="300201333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8131">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8131">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8131">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813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131" grpId="0"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4" name="Rectangle 2"/>
          <p:cNvSpPr>
            <a:spLocks noGrp="1" noChangeArrowheads="1"/>
          </p:cNvSpPr>
          <p:nvPr>
            <p:ph type="title"/>
          </p:nvPr>
        </p:nvSpPr>
        <p:spPr>
          <a:xfrm>
            <a:off x="457200" y="484188"/>
            <a:ext cx="8229600" cy="1828800"/>
          </a:xfrm>
        </p:spPr>
        <p:txBody>
          <a:bodyPr/>
          <a:lstStyle/>
          <a:p>
            <a:r>
              <a:rPr lang="en-US" sz="4000" dirty="0"/>
              <a:t>3-2 Measures </a:t>
            </a:r>
            <a:r>
              <a:rPr lang="en-US" sz="4000" dirty="0" smtClean="0"/>
              <a:t>of Variation: </a:t>
            </a:r>
            <a:r>
              <a:rPr lang="en-US" sz="4000" b="1" dirty="0" smtClean="0">
                <a:solidFill>
                  <a:srgbClr val="FF0000"/>
                </a:solidFill>
              </a:rPr>
              <a:t>2. Variance &amp; Standard Deviation</a:t>
            </a:r>
            <a:r>
              <a:rPr lang="en-US" sz="4000" dirty="0" smtClean="0"/>
              <a:t/>
            </a:r>
            <a:br>
              <a:rPr lang="en-US" sz="4000" dirty="0" smtClean="0"/>
            </a:br>
            <a:r>
              <a:rPr lang="en-US" sz="3200" b="1" dirty="0" smtClean="0">
                <a:solidFill>
                  <a:srgbClr val="0070C0"/>
                </a:solidFill>
              </a:rPr>
              <a:t>(Sample Computational Model)</a:t>
            </a:r>
          </a:p>
        </p:txBody>
      </p:sp>
      <p:sp>
        <p:nvSpPr>
          <p:cNvPr id="2" name="Footer Placeholder 1"/>
          <p:cNvSpPr>
            <a:spLocks noGrp="1"/>
          </p:cNvSpPr>
          <p:nvPr>
            <p:ph type="ftr" sz="quarter" idx="10"/>
          </p:nvPr>
        </p:nvSpPr>
        <p:spPr/>
        <p:txBody>
          <a:bodyPr/>
          <a:lstStyle/>
          <a:p>
            <a:pPr>
              <a:defRPr/>
            </a:pPr>
            <a:r>
              <a:rPr lang="en-US" smtClean="0">
                <a:solidFill>
                  <a:srgbClr val="000000"/>
                </a:solidFill>
              </a:rPr>
              <a:t>Semester II 2016/2017</a:t>
            </a:r>
            <a:endParaRPr lang="en-US">
              <a:solidFill>
                <a:srgbClr val="000000"/>
              </a:solidFill>
            </a:endParaRPr>
          </a:p>
        </p:txBody>
      </p:sp>
      <p:pic>
        <p:nvPicPr>
          <p:cNvPr id="12446" name="Picture 15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2667001"/>
            <a:ext cx="7315200" cy="2514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Slide Number Placeholder 2"/>
          <p:cNvSpPr>
            <a:spLocks noGrp="1"/>
          </p:cNvSpPr>
          <p:nvPr>
            <p:ph type="sldNum" sz="quarter" idx="11"/>
          </p:nvPr>
        </p:nvSpPr>
        <p:spPr/>
        <p:txBody>
          <a:bodyPr/>
          <a:lstStyle/>
          <a:p>
            <a:pPr>
              <a:defRPr/>
            </a:pPr>
            <a:fld id="{77AE184E-7232-4CD6-B4D6-5B100A1FB099}" type="slidenum">
              <a:rPr lang="en-US" smtClean="0">
                <a:solidFill>
                  <a:srgbClr val="000000"/>
                </a:solidFill>
              </a:rPr>
              <a:pPr>
                <a:defRPr/>
              </a:pPr>
              <a:t>62</a:t>
            </a:fld>
            <a:endParaRPr lang="en-US">
              <a:solidFill>
                <a:srgbClr val="000000"/>
              </a:solidFill>
            </a:endParaRPr>
          </a:p>
        </p:txBody>
      </p:sp>
    </p:spTree>
    <p:extLst>
      <p:ext uri="{BB962C8B-B14F-4D97-AF65-F5344CB8AC3E}">
        <p14:creationId xmlns:p14="http://schemas.microsoft.com/office/powerpoint/2010/main" val="960833126"/>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Title 1"/>
          <p:cNvSpPr>
            <a:spLocks noGrp="1"/>
          </p:cNvSpPr>
          <p:nvPr>
            <p:ph type="title"/>
          </p:nvPr>
        </p:nvSpPr>
        <p:spPr>
          <a:xfrm>
            <a:off x="457200" y="457200"/>
            <a:ext cx="8229600" cy="1905000"/>
          </a:xfrm>
        </p:spPr>
        <p:txBody>
          <a:bodyPr/>
          <a:lstStyle/>
          <a:p>
            <a:r>
              <a:rPr lang="en-US" smtClean="0"/>
              <a:t>Chapter 3</a:t>
            </a:r>
            <a:br>
              <a:rPr lang="en-US" smtClean="0"/>
            </a:br>
            <a:r>
              <a:rPr lang="en-US" smtClean="0"/>
              <a:t>Data Description</a:t>
            </a:r>
          </a:p>
        </p:txBody>
      </p:sp>
      <p:sp>
        <p:nvSpPr>
          <p:cNvPr id="70659" name="Content Placeholder 2"/>
          <p:cNvSpPr>
            <a:spLocks noGrp="1"/>
          </p:cNvSpPr>
          <p:nvPr>
            <p:ph idx="1"/>
          </p:nvPr>
        </p:nvSpPr>
        <p:spPr>
          <a:xfrm>
            <a:off x="457200" y="3352800"/>
            <a:ext cx="8229600" cy="2514600"/>
          </a:xfrm>
        </p:spPr>
        <p:txBody>
          <a:bodyPr>
            <a:normAutofit lnSpcReduction="10000"/>
          </a:bodyPr>
          <a:lstStyle/>
          <a:p>
            <a:pPr>
              <a:buFont typeface="Wingdings" pitchFamily="2" charset="2"/>
              <a:buNone/>
            </a:pPr>
            <a:r>
              <a:rPr lang="en-US" sz="4400" u="sng" dirty="0" smtClean="0"/>
              <a:t>Section 3-2</a:t>
            </a:r>
          </a:p>
          <a:p>
            <a:pPr>
              <a:buFont typeface="Wingdings" pitchFamily="2" charset="2"/>
              <a:buNone/>
            </a:pPr>
            <a:r>
              <a:rPr lang="en-US" sz="3600" dirty="0" smtClean="0"/>
              <a:t>Examples on using the shortcut formulas</a:t>
            </a:r>
          </a:p>
          <a:p>
            <a:pPr>
              <a:buFont typeface="Wingdings" pitchFamily="2" charset="2"/>
              <a:buNone/>
            </a:pPr>
            <a:r>
              <a:rPr lang="en-US" sz="3600" dirty="0" smtClean="0"/>
              <a:t>	</a:t>
            </a:r>
          </a:p>
        </p:txBody>
      </p:sp>
      <p:sp>
        <p:nvSpPr>
          <p:cNvPr id="2" name="Footer Placeholder 1"/>
          <p:cNvSpPr>
            <a:spLocks noGrp="1"/>
          </p:cNvSpPr>
          <p:nvPr>
            <p:ph type="ftr" sz="quarter" idx="11"/>
          </p:nvPr>
        </p:nvSpPr>
        <p:spPr/>
        <p:txBody>
          <a:bodyPr/>
          <a:lstStyle/>
          <a:p>
            <a:pPr>
              <a:defRPr/>
            </a:pPr>
            <a:r>
              <a:rPr lang="en-US" smtClean="0">
                <a:solidFill>
                  <a:srgbClr val="000000"/>
                </a:solidFill>
              </a:rPr>
              <a:t>Semester II 2016/2017</a:t>
            </a:r>
            <a:endParaRPr lang="en-US">
              <a:solidFill>
                <a:srgbClr val="000000"/>
              </a:solidFill>
            </a:endParaRPr>
          </a:p>
        </p:txBody>
      </p:sp>
      <p:sp>
        <p:nvSpPr>
          <p:cNvPr id="3" name="Slide Number Placeholder 2"/>
          <p:cNvSpPr>
            <a:spLocks noGrp="1"/>
          </p:cNvSpPr>
          <p:nvPr>
            <p:ph type="sldNum" sz="quarter" idx="12"/>
          </p:nvPr>
        </p:nvSpPr>
        <p:spPr/>
        <p:txBody>
          <a:bodyPr/>
          <a:lstStyle/>
          <a:p>
            <a:fld id="{DCB23F9D-7E7B-4F79-99EA-2B54EFDA5161}" type="slidenum">
              <a:rPr lang="en-US" smtClean="0">
                <a:solidFill>
                  <a:prstClr val="black">
                    <a:tint val="75000"/>
                  </a:prstClr>
                </a:solidFill>
              </a:rPr>
              <a:pPr/>
              <a:t>63</a:t>
            </a:fld>
            <a:endParaRPr lang="en-US">
              <a:solidFill>
                <a:prstClr val="black">
                  <a:tint val="75000"/>
                </a:prstClr>
              </a:solidFill>
            </a:endParaRPr>
          </a:p>
        </p:txBody>
      </p:sp>
    </p:spTree>
    <p:extLst>
      <p:ext uri="{BB962C8B-B14F-4D97-AF65-F5344CB8AC3E}">
        <p14:creationId xmlns:p14="http://schemas.microsoft.com/office/powerpoint/2010/main" val="1815696853"/>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6" name="Rectangle 2"/>
          <p:cNvSpPr>
            <a:spLocks noGrp="1" noChangeArrowheads="1"/>
          </p:cNvSpPr>
          <p:nvPr>
            <p:ph type="title"/>
          </p:nvPr>
        </p:nvSpPr>
        <p:spPr>
          <a:xfrm>
            <a:off x="457200" y="457200"/>
            <a:ext cx="8229600" cy="685800"/>
          </a:xfrm>
        </p:spPr>
        <p:txBody>
          <a:bodyPr/>
          <a:lstStyle/>
          <a:p>
            <a:pPr eaLnBrk="1" hangingPunct="1"/>
            <a:r>
              <a:rPr lang="en-US" sz="3600" dirty="0" smtClean="0"/>
              <a:t>European Auto Sales</a:t>
            </a:r>
          </a:p>
        </p:txBody>
      </p:sp>
      <p:sp>
        <p:nvSpPr>
          <p:cNvPr id="2" name="Footer Placeholder 1"/>
          <p:cNvSpPr>
            <a:spLocks noGrp="1"/>
          </p:cNvSpPr>
          <p:nvPr>
            <p:ph type="ftr" sz="quarter" idx="11"/>
          </p:nvPr>
        </p:nvSpPr>
        <p:spPr/>
        <p:txBody>
          <a:bodyPr/>
          <a:lstStyle/>
          <a:p>
            <a:pPr>
              <a:defRPr/>
            </a:pPr>
            <a:r>
              <a:rPr lang="en-US" smtClean="0">
                <a:solidFill>
                  <a:srgbClr val="000000"/>
                </a:solidFill>
              </a:rPr>
              <a:t>Semester II 2016/2017</a:t>
            </a:r>
            <a:endParaRPr lang="en-US">
              <a:solidFill>
                <a:srgbClr val="000000"/>
              </a:solidFill>
            </a:endParaRPr>
          </a:p>
        </p:txBody>
      </p:sp>
      <p:pic>
        <p:nvPicPr>
          <p:cNvPr id="337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295400"/>
            <a:ext cx="80772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379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8731" y="2971800"/>
            <a:ext cx="7817069" cy="2438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Slide Number Placeholder 2"/>
          <p:cNvSpPr>
            <a:spLocks noGrp="1"/>
          </p:cNvSpPr>
          <p:nvPr>
            <p:ph type="sldNum" sz="quarter" idx="12"/>
          </p:nvPr>
        </p:nvSpPr>
        <p:spPr/>
        <p:txBody>
          <a:bodyPr/>
          <a:lstStyle/>
          <a:p>
            <a:fld id="{DCB23F9D-7E7B-4F79-99EA-2B54EFDA5161}" type="slidenum">
              <a:rPr lang="en-US" smtClean="0">
                <a:solidFill>
                  <a:prstClr val="black">
                    <a:tint val="75000"/>
                  </a:prstClr>
                </a:solidFill>
              </a:rPr>
              <a:pPr/>
              <a:t>64</a:t>
            </a:fld>
            <a:endParaRPr lang="en-US">
              <a:solidFill>
                <a:prstClr val="black">
                  <a:tint val="75000"/>
                </a:prstClr>
              </a:solidFill>
            </a:endParaRPr>
          </a:p>
        </p:txBody>
      </p:sp>
    </p:spTree>
    <p:extLst>
      <p:ext uri="{BB962C8B-B14F-4D97-AF65-F5344CB8AC3E}">
        <p14:creationId xmlns:p14="http://schemas.microsoft.com/office/powerpoint/2010/main" val="4025769840"/>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6" name="Rectangle 2"/>
          <p:cNvSpPr>
            <a:spLocks noGrp="1" noChangeArrowheads="1"/>
          </p:cNvSpPr>
          <p:nvPr>
            <p:ph type="title"/>
          </p:nvPr>
        </p:nvSpPr>
        <p:spPr>
          <a:xfrm>
            <a:off x="457200" y="457200"/>
            <a:ext cx="8229600" cy="685800"/>
          </a:xfrm>
        </p:spPr>
        <p:txBody>
          <a:bodyPr/>
          <a:lstStyle/>
          <a:p>
            <a:pPr eaLnBrk="1" hangingPunct="1"/>
            <a:r>
              <a:rPr lang="en-US" sz="3600" dirty="0" smtClean="0"/>
              <a:t>European Auto Sales</a:t>
            </a:r>
          </a:p>
        </p:txBody>
      </p:sp>
      <p:sp>
        <p:nvSpPr>
          <p:cNvPr id="2" name="Footer Placeholder 1"/>
          <p:cNvSpPr>
            <a:spLocks noGrp="1"/>
          </p:cNvSpPr>
          <p:nvPr>
            <p:ph type="ftr" sz="quarter" idx="11"/>
          </p:nvPr>
        </p:nvSpPr>
        <p:spPr/>
        <p:txBody>
          <a:bodyPr/>
          <a:lstStyle/>
          <a:p>
            <a:pPr>
              <a:defRPr/>
            </a:pPr>
            <a:r>
              <a:rPr lang="en-US" smtClean="0">
                <a:solidFill>
                  <a:srgbClr val="000000"/>
                </a:solidFill>
              </a:rPr>
              <a:t>Semester II 2016/2017</a:t>
            </a:r>
            <a:endParaRPr lang="en-US">
              <a:solidFill>
                <a:srgbClr val="000000"/>
              </a:solidFill>
            </a:endParaRPr>
          </a:p>
        </p:txBody>
      </p:sp>
      <p:pic>
        <p:nvPicPr>
          <p:cNvPr id="348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274" y="1143000"/>
            <a:ext cx="6400800" cy="428132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481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4751" y="5731800"/>
            <a:ext cx="8258175" cy="619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Slide Number Placeholder 2"/>
          <p:cNvSpPr>
            <a:spLocks noGrp="1"/>
          </p:cNvSpPr>
          <p:nvPr>
            <p:ph type="sldNum" sz="quarter" idx="12"/>
          </p:nvPr>
        </p:nvSpPr>
        <p:spPr/>
        <p:txBody>
          <a:bodyPr/>
          <a:lstStyle/>
          <a:p>
            <a:fld id="{DCB23F9D-7E7B-4F79-99EA-2B54EFDA5161}" type="slidenum">
              <a:rPr lang="en-US" smtClean="0">
                <a:solidFill>
                  <a:prstClr val="black">
                    <a:tint val="75000"/>
                  </a:prstClr>
                </a:solidFill>
              </a:rPr>
              <a:pPr/>
              <a:t>65</a:t>
            </a:fld>
            <a:endParaRPr lang="en-US">
              <a:solidFill>
                <a:prstClr val="black">
                  <a:tint val="75000"/>
                </a:prstClr>
              </a:solidFill>
            </a:endParaRPr>
          </a:p>
        </p:txBody>
      </p:sp>
    </p:spTree>
    <p:extLst>
      <p:ext uri="{BB962C8B-B14F-4D97-AF65-F5344CB8AC3E}">
        <p14:creationId xmlns:p14="http://schemas.microsoft.com/office/powerpoint/2010/main" val="2687664884"/>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6" name="Rectangle 2"/>
          <p:cNvSpPr>
            <a:spLocks noGrp="1" noChangeArrowheads="1"/>
          </p:cNvSpPr>
          <p:nvPr>
            <p:ph type="title"/>
          </p:nvPr>
        </p:nvSpPr>
        <p:spPr>
          <a:xfrm>
            <a:off x="457200" y="457200"/>
            <a:ext cx="8229600" cy="685800"/>
          </a:xfrm>
        </p:spPr>
        <p:txBody>
          <a:bodyPr/>
          <a:lstStyle/>
          <a:p>
            <a:pPr eaLnBrk="1" hangingPunct="1"/>
            <a:r>
              <a:rPr lang="en-US" sz="3600" dirty="0" smtClean="0"/>
              <a:t>Miles Run Per Week </a:t>
            </a:r>
            <a:r>
              <a:rPr lang="en-US" sz="3600" b="1" i="1" dirty="0" smtClean="0">
                <a:solidFill>
                  <a:srgbClr val="FF0000"/>
                </a:solidFill>
              </a:rPr>
              <a:t>(Grouped Data)</a:t>
            </a:r>
          </a:p>
        </p:txBody>
      </p:sp>
      <p:sp>
        <p:nvSpPr>
          <p:cNvPr id="2" name="Footer Placeholder 1"/>
          <p:cNvSpPr>
            <a:spLocks noGrp="1"/>
          </p:cNvSpPr>
          <p:nvPr>
            <p:ph type="ftr" sz="quarter" idx="11"/>
          </p:nvPr>
        </p:nvSpPr>
        <p:spPr/>
        <p:txBody>
          <a:bodyPr/>
          <a:lstStyle/>
          <a:p>
            <a:pPr>
              <a:defRPr/>
            </a:pPr>
            <a:r>
              <a:rPr lang="en-US" smtClean="0">
                <a:solidFill>
                  <a:srgbClr val="000000"/>
                </a:solidFill>
              </a:rPr>
              <a:t>Semester II 2016/2017</a:t>
            </a:r>
            <a:endParaRPr lang="en-US">
              <a:solidFill>
                <a:srgbClr val="000000"/>
              </a:solidFill>
            </a:endParaRPr>
          </a:p>
        </p:txBody>
      </p:sp>
      <p:pic>
        <p:nvPicPr>
          <p:cNvPr id="358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1447800"/>
            <a:ext cx="8382000" cy="3876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Slide Number Placeholder 2"/>
          <p:cNvSpPr>
            <a:spLocks noGrp="1"/>
          </p:cNvSpPr>
          <p:nvPr>
            <p:ph type="sldNum" sz="quarter" idx="12"/>
          </p:nvPr>
        </p:nvSpPr>
        <p:spPr/>
        <p:txBody>
          <a:bodyPr/>
          <a:lstStyle/>
          <a:p>
            <a:fld id="{DCB23F9D-7E7B-4F79-99EA-2B54EFDA5161}" type="slidenum">
              <a:rPr lang="en-US" smtClean="0">
                <a:solidFill>
                  <a:prstClr val="black">
                    <a:tint val="75000"/>
                  </a:prstClr>
                </a:solidFill>
              </a:rPr>
              <a:pPr/>
              <a:t>66</a:t>
            </a:fld>
            <a:endParaRPr lang="en-US">
              <a:solidFill>
                <a:prstClr val="black">
                  <a:tint val="75000"/>
                </a:prstClr>
              </a:solidFill>
            </a:endParaRPr>
          </a:p>
        </p:txBody>
      </p:sp>
    </p:spTree>
    <p:extLst>
      <p:ext uri="{BB962C8B-B14F-4D97-AF65-F5344CB8AC3E}">
        <p14:creationId xmlns:p14="http://schemas.microsoft.com/office/powerpoint/2010/main" val="3435281938"/>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6" name="Rectangle 2"/>
          <p:cNvSpPr>
            <a:spLocks noGrp="1" noChangeArrowheads="1"/>
          </p:cNvSpPr>
          <p:nvPr>
            <p:ph type="title"/>
          </p:nvPr>
        </p:nvSpPr>
        <p:spPr>
          <a:xfrm>
            <a:off x="457200" y="457200"/>
            <a:ext cx="8229600" cy="685800"/>
          </a:xfrm>
        </p:spPr>
        <p:txBody>
          <a:bodyPr/>
          <a:lstStyle/>
          <a:p>
            <a:pPr eaLnBrk="1" hangingPunct="1"/>
            <a:r>
              <a:rPr lang="en-US" sz="3600" dirty="0" smtClean="0"/>
              <a:t>Miles Run Per Week </a:t>
            </a:r>
            <a:r>
              <a:rPr lang="en-US" sz="3600" b="1" i="1" dirty="0" smtClean="0">
                <a:solidFill>
                  <a:srgbClr val="FF0000"/>
                </a:solidFill>
              </a:rPr>
              <a:t>(Grouped Data)</a:t>
            </a:r>
          </a:p>
        </p:txBody>
      </p:sp>
      <p:sp>
        <p:nvSpPr>
          <p:cNvPr id="2" name="Footer Placeholder 1"/>
          <p:cNvSpPr>
            <a:spLocks noGrp="1"/>
          </p:cNvSpPr>
          <p:nvPr>
            <p:ph type="ftr" sz="quarter" idx="11"/>
          </p:nvPr>
        </p:nvSpPr>
        <p:spPr/>
        <p:txBody>
          <a:bodyPr/>
          <a:lstStyle/>
          <a:p>
            <a:pPr>
              <a:defRPr/>
            </a:pPr>
            <a:r>
              <a:rPr lang="en-US" smtClean="0">
                <a:solidFill>
                  <a:srgbClr val="000000"/>
                </a:solidFill>
              </a:rPr>
              <a:t>Semester II 2016/2017</a:t>
            </a:r>
            <a:endParaRPr lang="en-US">
              <a:solidFill>
                <a:srgbClr val="000000"/>
              </a:solidFill>
            </a:endParaRPr>
          </a:p>
        </p:txBody>
      </p:sp>
      <p:pic>
        <p:nvPicPr>
          <p:cNvPr id="368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571624"/>
            <a:ext cx="8077200" cy="4143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Slide Number Placeholder 2"/>
          <p:cNvSpPr>
            <a:spLocks noGrp="1"/>
          </p:cNvSpPr>
          <p:nvPr>
            <p:ph type="sldNum" sz="quarter" idx="12"/>
          </p:nvPr>
        </p:nvSpPr>
        <p:spPr/>
        <p:txBody>
          <a:bodyPr/>
          <a:lstStyle/>
          <a:p>
            <a:fld id="{DCB23F9D-7E7B-4F79-99EA-2B54EFDA5161}" type="slidenum">
              <a:rPr lang="en-US" smtClean="0">
                <a:solidFill>
                  <a:prstClr val="black">
                    <a:tint val="75000"/>
                  </a:prstClr>
                </a:solidFill>
              </a:rPr>
              <a:pPr/>
              <a:t>67</a:t>
            </a:fld>
            <a:endParaRPr lang="en-US">
              <a:solidFill>
                <a:prstClr val="black">
                  <a:tint val="75000"/>
                </a:prstClr>
              </a:solidFill>
            </a:endParaRPr>
          </a:p>
        </p:txBody>
      </p:sp>
    </p:spTree>
    <p:extLst>
      <p:ext uri="{BB962C8B-B14F-4D97-AF65-F5344CB8AC3E}">
        <p14:creationId xmlns:p14="http://schemas.microsoft.com/office/powerpoint/2010/main" val="872234762"/>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6" name="Rectangle 2"/>
          <p:cNvSpPr>
            <a:spLocks noGrp="1" noChangeArrowheads="1"/>
          </p:cNvSpPr>
          <p:nvPr>
            <p:ph type="title"/>
          </p:nvPr>
        </p:nvSpPr>
        <p:spPr>
          <a:xfrm>
            <a:off x="457200" y="457200"/>
            <a:ext cx="8229600" cy="685800"/>
          </a:xfrm>
        </p:spPr>
        <p:txBody>
          <a:bodyPr/>
          <a:lstStyle/>
          <a:p>
            <a:pPr eaLnBrk="1" hangingPunct="1"/>
            <a:r>
              <a:rPr lang="en-US" sz="3600" dirty="0" smtClean="0"/>
              <a:t>Miles Run Per Week </a:t>
            </a:r>
            <a:r>
              <a:rPr lang="en-US" sz="3600" b="1" i="1" dirty="0" smtClean="0">
                <a:solidFill>
                  <a:srgbClr val="FF0000"/>
                </a:solidFill>
              </a:rPr>
              <a:t>(Grouped Data)</a:t>
            </a:r>
          </a:p>
        </p:txBody>
      </p:sp>
      <p:sp>
        <p:nvSpPr>
          <p:cNvPr id="2" name="Footer Placeholder 1"/>
          <p:cNvSpPr>
            <a:spLocks noGrp="1"/>
          </p:cNvSpPr>
          <p:nvPr>
            <p:ph type="ftr" sz="quarter" idx="11"/>
          </p:nvPr>
        </p:nvSpPr>
        <p:spPr/>
        <p:txBody>
          <a:bodyPr/>
          <a:lstStyle/>
          <a:p>
            <a:pPr>
              <a:defRPr/>
            </a:pPr>
            <a:r>
              <a:rPr lang="en-US" smtClean="0">
                <a:solidFill>
                  <a:srgbClr val="000000"/>
                </a:solidFill>
              </a:rPr>
              <a:t>Semester II 2016/2017</a:t>
            </a:r>
            <a:endParaRPr lang="en-US">
              <a:solidFill>
                <a:srgbClr val="000000"/>
              </a:solidFill>
            </a:endParaRPr>
          </a:p>
        </p:txBody>
      </p:sp>
      <p:pic>
        <p:nvPicPr>
          <p:cNvPr id="378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2057400"/>
            <a:ext cx="8134350" cy="2628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Slide Number Placeholder 2"/>
          <p:cNvSpPr>
            <a:spLocks noGrp="1"/>
          </p:cNvSpPr>
          <p:nvPr>
            <p:ph type="sldNum" sz="quarter" idx="12"/>
          </p:nvPr>
        </p:nvSpPr>
        <p:spPr/>
        <p:txBody>
          <a:bodyPr/>
          <a:lstStyle/>
          <a:p>
            <a:fld id="{DCB23F9D-7E7B-4F79-99EA-2B54EFDA5161}" type="slidenum">
              <a:rPr lang="en-US" smtClean="0">
                <a:solidFill>
                  <a:prstClr val="black">
                    <a:tint val="75000"/>
                  </a:prstClr>
                </a:solidFill>
              </a:rPr>
              <a:pPr/>
              <a:t>68</a:t>
            </a:fld>
            <a:endParaRPr lang="en-US">
              <a:solidFill>
                <a:prstClr val="black">
                  <a:tint val="75000"/>
                </a:prstClr>
              </a:solidFill>
            </a:endParaRPr>
          </a:p>
        </p:txBody>
      </p:sp>
    </p:spTree>
    <p:extLst>
      <p:ext uri="{BB962C8B-B14F-4D97-AF65-F5344CB8AC3E}">
        <p14:creationId xmlns:p14="http://schemas.microsoft.com/office/powerpoint/2010/main" val="827718790"/>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6" name="Rectangle 2"/>
          <p:cNvSpPr>
            <a:spLocks noGrp="1" noChangeArrowheads="1"/>
          </p:cNvSpPr>
          <p:nvPr>
            <p:ph type="title"/>
          </p:nvPr>
        </p:nvSpPr>
        <p:spPr>
          <a:xfrm>
            <a:off x="457200" y="457200"/>
            <a:ext cx="8229600" cy="685800"/>
          </a:xfrm>
        </p:spPr>
        <p:txBody>
          <a:bodyPr/>
          <a:lstStyle/>
          <a:p>
            <a:pPr eaLnBrk="1" hangingPunct="1"/>
            <a:r>
              <a:rPr lang="en-US" sz="3600" dirty="0" smtClean="0"/>
              <a:t>Miles Run Per Week </a:t>
            </a:r>
            <a:r>
              <a:rPr lang="en-US" sz="3600" b="1" i="1" dirty="0" smtClean="0">
                <a:solidFill>
                  <a:srgbClr val="FF0000"/>
                </a:solidFill>
              </a:rPr>
              <a:t>(Grouped Data)</a:t>
            </a:r>
          </a:p>
        </p:txBody>
      </p:sp>
      <p:sp>
        <p:nvSpPr>
          <p:cNvPr id="2" name="Footer Placeholder 1"/>
          <p:cNvSpPr>
            <a:spLocks noGrp="1"/>
          </p:cNvSpPr>
          <p:nvPr>
            <p:ph type="ftr" sz="quarter" idx="11"/>
          </p:nvPr>
        </p:nvSpPr>
        <p:spPr/>
        <p:txBody>
          <a:bodyPr/>
          <a:lstStyle/>
          <a:p>
            <a:pPr>
              <a:defRPr/>
            </a:pPr>
            <a:r>
              <a:rPr lang="en-US" smtClean="0">
                <a:solidFill>
                  <a:srgbClr val="000000"/>
                </a:solidFill>
              </a:rPr>
              <a:t>Semester II 2016/2017</a:t>
            </a:r>
            <a:endParaRPr lang="en-US">
              <a:solidFill>
                <a:srgbClr val="000000"/>
              </a:solidFill>
            </a:endParaRPr>
          </a:p>
        </p:txBody>
      </p:sp>
      <p:pic>
        <p:nvPicPr>
          <p:cNvPr id="389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1676400"/>
            <a:ext cx="8315325" cy="3971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Slide Number Placeholder 2"/>
          <p:cNvSpPr>
            <a:spLocks noGrp="1"/>
          </p:cNvSpPr>
          <p:nvPr>
            <p:ph type="sldNum" sz="quarter" idx="12"/>
          </p:nvPr>
        </p:nvSpPr>
        <p:spPr/>
        <p:txBody>
          <a:bodyPr/>
          <a:lstStyle/>
          <a:p>
            <a:fld id="{DCB23F9D-7E7B-4F79-99EA-2B54EFDA5161}" type="slidenum">
              <a:rPr lang="en-US" smtClean="0">
                <a:solidFill>
                  <a:prstClr val="black">
                    <a:tint val="75000"/>
                  </a:prstClr>
                </a:solidFill>
              </a:rPr>
              <a:pPr/>
              <a:t>69</a:t>
            </a:fld>
            <a:endParaRPr lang="en-US">
              <a:solidFill>
                <a:prstClr val="black">
                  <a:tint val="75000"/>
                </a:prstClr>
              </a:solidFill>
            </a:endParaRPr>
          </a:p>
        </p:txBody>
      </p:sp>
    </p:spTree>
    <p:extLst>
      <p:ext uri="{BB962C8B-B14F-4D97-AF65-F5344CB8AC3E}">
        <p14:creationId xmlns:p14="http://schemas.microsoft.com/office/powerpoint/2010/main" val="5336871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a:xfrm>
            <a:off x="457200" y="457200"/>
            <a:ext cx="8229600" cy="914400"/>
          </a:xfrm>
        </p:spPr>
        <p:txBody>
          <a:bodyPr/>
          <a:lstStyle/>
          <a:p>
            <a:pPr eaLnBrk="1" hangingPunct="1"/>
            <a:r>
              <a:rPr lang="en-US" sz="4000" dirty="0" smtClean="0"/>
              <a:t>Introduction</a:t>
            </a:r>
          </a:p>
        </p:txBody>
      </p:sp>
      <p:sp>
        <p:nvSpPr>
          <p:cNvPr id="23555" name="Rectangle 3"/>
          <p:cNvSpPr>
            <a:spLocks noGrp="1" noChangeArrowheads="1"/>
          </p:cNvSpPr>
          <p:nvPr>
            <p:ph type="body" sz="half" idx="1"/>
          </p:nvPr>
        </p:nvSpPr>
        <p:spPr>
          <a:xfrm>
            <a:off x="457200" y="1371600"/>
            <a:ext cx="8153400" cy="4953000"/>
          </a:xfrm>
        </p:spPr>
        <p:txBody>
          <a:bodyPr/>
          <a:lstStyle/>
          <a:p>
            <a:pPr algn="just" eaLnBrk="1" hangingPunct="1">
              <a:spcBef>
                <a:spcPct val="50000"/>
              </a:spcBef>
              <a:buFont typeface="Wingdings" panose="05000000000000000000" pitchFamily="2" charset="2"/>
              <a:buChar char="ü"/>
              <a:defRPr/>
            </a:pPr>
            <a:r>
              <a:rPr lang="en-US" dirty="0" smtClean="0"/>
              <a:t>This chapter shows the statistical methods that can be used to summarize data.</a:t>
            </a:r>
          </a:p>
          <a:p>
            <a:pPr algn="just" eaLnBrk="1" hangingPunct="1">
              <a:spcBef>
                <a:spcPct val="50000"/>
              </a:spcBef>
              <a:buFont typeface="Wingdings" panose="05000000000000000000" pitchFamily="2" charset="2"/>
              <a:buChar char="ü"/>
              <a:defRPr/>
            </a:pPr>
            <a:r>
              <a:rPr lang="en-US" dirty="0" smtClean="0"/>
              <a:t>The most familiar of these methods is the finding of averages.</a:t>
            </a:r>
          </a:p>
          <a:p>
            <a:pPr lvl="1" algn="just">
              <a:spcBef>
                <a:spcPct val="50000"/>
              </a:spcBef>
              <a:buFont typeface="Wingdings" panose="05000000000000000000" pitchFamily="2" charset="2"/>
              <a:buChar char="ü"/>
              <a:defRPr/>
            </a:pPr>
            <a:r>
              <a:rPr lang="en-US" sz="1800" b="1" dirty="0" smtClean="0">
                <a:solidFill>
                  <a:srgbClr val="FF0000"/>
                </a:solidFill>
              </a:rPr>
              <a:t>Measures of central tendency </a:t>
            </a:r>
            <a:r>
              <a:rPr lang="en-US" sz="1800" dirty="0" smtClean="0"/>
              <a:t>(mean, median, mode, midrange, and weighted mean)</a:t>
            </a:r>
          </a:p>
          <a:p>
            <a:pPr algn="just">
              <a:spcBef>
                <a:spcPct val="50000"/>
              </a:spcBef>
              <a:buFont typeface="Wingdings" panose="05000000000000000000" pitchFamily="2" charset="2"/>
              <a:buChar char="ü"/>
              <a:defRPr/>
            </a:pPr>
            <a:r>
              <a:rPr lang="en-US" dirty="0"/>
              <a:t>In addition of knowing the average, how the data values are dispersed must be obtained as well.</a:t>
            </a:r>
          </a:p>
          <a:p>
            <a:pPr algn="just">
              <a:spcBef>
                <a:spcPct val="50000"/>
              </a:spcBef>
              <a:buFont typeface="Wingdings" panose="05000000000000000000" pitchFamily="2" charset="2"/>
              <a:buChar char="ü"/>
              <a:defRPr/>
            </a:pPr>
            <a:r>
              <a:rPr lang="en-US" dirty="0"/>
              <a:t>The measures that determine the spread of data values.</a:t>
            </a:r>
          </a:p>
          <a:p>
            <a:pPr lvl="1" algn="just">
              <a:spcBef>
                <a:spcPct val="50000"/>
              </a:spcBef>
              <a:buFont typeface="Wingdings" panose="05000000000000000000" pitchFamily="2" charset="2"/>
              <a:buChar char="ü"/>
              <a:defRPr/>
            </a:pPr>
            <a:r>
              <a:rPr lang="en-US" sz="1800" b="1" dirty="0">
                <a:solidFill>
                  <a:srgbClr val="FF0000"/>
                </a:solidFill>
              </a:rPr>
              <a:t>Measures of variation </a:t>
            </a:r>
            <a:r>
              <a:rPr lang="en-US" sz="1800" dirty="0"/>
              <a:t>or </a:t>
            </a:r>
            <a:r>
              <a:rPr lang="en-US" sz="1800" b="1" dirty="0">
                <a:solidFill>
                  <a:srgbClr val="FF0000"/>
                </a:solidFill>
              </a:rPr>
              <a:t>measures of dispersion </a:t>
            </a:r>
            <a:r>
              <a:rPr lang="en-US" sz="1800" dirty="0"/>
              <a:t>(range, variance, and standard deviation</a:t>
            </a:r>
            <a:r>
              <a:rPr lang="en-US" sz="1800" dirty="0" smtClean="0"/>
              <a:t>)</a:t>
            </a:r>
          </a:p>
          <a:p>
            <a:pPr algn="just">
              <a:spcBef>
                <a:spcPct val="50000"/>
              </a:spcBef>
              <a:buFont typeface="Wingdings" panose="05000000000000000000" pitchFamily="2" charset="2"/>
              <a:buChar char="ü"/>
              <a:defRPr/>
            </a:pPr>
            <a:r>
              <a:rPr lang="en-US" dirty="0"/>
              <a:t>The measures that are necessary to describe the data, i.e. they will tell where a specific data value falls within the data set or its relative position in comparison with other data value.</a:t>
            </a:r>
          </a:p>
          <a:p>
            <a:pPr lvl="1" algn="just">
              <a:spcBef>
                <a:spcPct val="50000"/>
              </a:spcBef>
              <a:buFont typeface="Wingdings" panose="05000000000000000000" pitchFamily="2" charset="2"/>
              <a:buChar char="ü"/>
              <a:defRPr/>
            </a:pPr>
            <a:r>
              <a:rPr lang="en-US" sz="1800" b="1" dirty="0">
                <a:solidFill>
                  <a:srgbClr val="FF0000"/>
                </a:solidFill>
              </a:rPr>
              <a:t>Measures of position </a:t>
            </a:r>
            <a:r>
              <a:rPr lang="en-US" sz="1800" dirty="0"/>
              <a:t>(percentiles, deciles, and quartiles)</a:t>
            </a:r>
          </a:p>
          <a:p>
            <a:pPr algn="just">
              <a:spcBef>
                <a:spcPct val="50000"/>
              </a:spcBef>
              <a:buFont typeface="Wingdings" panose="05000000000000000000" pitchFamily="2" charset="2"/>
              <a:buChar char="ü"/>
              <a:defRPr/>
            </a:pPr>
            <a:endParaRPr lang="en-US" sz="2000" dirty="0"/>
          </a:p>
          <a:p>
            <a:pPr algn="just">
              <a:spcBef>
                <a:spcPct val="50000"/>
              </a:spcBef>
              <a:buFont typeface="Wingdings" panose="05000000000000000000" pitchFamily="2" charset="2"/>
              <a:buChar char="ü"/>
              <a:defRPr/>
            </a:pPr>
            <a:endParaRPr lang="en-US" sz="2000" dirty="0" smtClean="0"/>
          </a:p>
        </p:txBody>
      </p:sp>
      <p:sp>
        <p:nvSpPr>
          <p:cNvPr id="2" name="Footer Placeholder 1"/>
          <p:cNvSpPr>
            <a:spLocks noGrp="1"/>
          </p:cNvSpPr>
          <p:nvPr>
            <p:ph type="ftr" sz="quarter" idx="10"/>
          </p:nvPr>
        </p:nvSpPr>
        <p:spPr/>
        <p:txBody>
          <a:bodyPr/>
          <a:lstStyle/>
          <a:p>
            <a:pPr>
              <a:defRPr/>
            </a:pPr>
            <a:r>
              <a:rPr lang="en-US" smtClean="0">
                <a:solidFill>
                  <a:srgbClr val="000000"/>
                </a:solidFill>
              </a:rPr>
              <a:t>Semester II 2016/2017</a:t>
            </a:r>
            <a:endParaRPr lang="en-US">
              <a:solidFill>
                <a:srgbClr val="000000"/>
              </a:solidFill>
            </a:endParaRPr>
          </a:p>
        </p:txBody>
      </p:sp>
      <p:sp>
        <p:nvSpPr>
          <p:cNvPr id="3" name="Slide Number Placeholder 2"/>
          <p:cNvSpPr>
            <a:spLocks noGrp="1"/>
          </p:cNvSpPr>
          <p:nvPr>
            <p:ph type="sldNum" sz="quarter" idx="11"/>
          </p:nvPr>
        </p:nvSpPr>
        <p:spPr/>
        <p:txBody>
          <a:bodyPr/>
          <a:lstStyle/>
          <a:p>
            <a:pPr>
              <a:defRPr/>
            </a:pPr>
            <a:fld id="{FDF63673-8213-4D80-B5EE-82E30815F0C2}" type="slidenum">
              <a:rPr lang="en-US" smtClean="0">
                <a:solidFill>
                  <a:srgbClr val="000000"/>
                </a:solidFill>
              </a:rPr>
              <a:pPr>
                <a:defRPr/>
              </a:pPr>
              <a:t>7</a:t>
            </a:fld>
            <a:endParaRPr lang="en-US">
              <a:solidFill>
                <a:srgbClr val="000000"/>
              </a:solidFill>
            </a:endParaRPr>
          </a:p>
        </p:txBody>
      </p:sp>
    </p:spTree>
    <p:extLst>
      <p:ext uri="{BB962C8B-B14F-4D97-AF65-F5344CB8AC3E}">
        <p14:creationId xmlns:p14="http://schemas.microsoft.com/office/powerpoint/2010/main" val="3781418118"/>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6" name="Rectangle 2"/>
          <p:cNvSpPr>
            <a:spLocks noGrp="1" noChangeArrowheads="1"/>
          </p:cNvSpPr>
          <p:nvPr>
            <p:ph type="title"/>
          </p:nvPr>
        </p:nvSpPr>
        <p:spPr>
          <a:xfrm>
            <a:off x="457200" y="457200"/>
            <a:ext cx="8229600" cy="685800"/>
          </a:xfrm>
        </p:spPr>
        <p:txBody>
          <a:bodyPr/>
          <a:lstStyle/>
          <a:p>
            <a:pPr eaLnBrk="1" hangingPunct="1"/>
            <a:r>
              <a:rPr lang="en-US" sz="3600" dirty="0" smtClean="0"/>
              <a:t>Miles Run Per Week </a:t>
            </a:r>
            <a:r>
              <a:rPr lang="en-US" sz="3600" b="1" i="1" dirty="0" smtClean="0">
                <a:solidFill>
                  <a:srgbClr val="FF0000"/>
                </a:solidFill>
              </a:rPr>
              <a:t>(Grouped Data)</a:t>
            </a:r>
          </a:p>
        </p:txBody>
      </p:sp>
      <p:sp>
        <p:nvSpPr>
          <p:cNvPr id="2" name="Footer Placeholder 1"/>
          <p:cNvSpPr>
            <a:spLocks noGrp="1"/>
          </p:cNvSpPr>
          <p:nvPr>
            <p:ph type="ftr" sz="quarter" idx="11"/>
          </p:nvPr>
        </p:nvSpPr>
        <p:spPr/>
        <p:txBody>
          <a:bodyPr/>
          <a:lstStyle/>
          <a:p>
            <a:pPr>
              <a:defRPr/>
            </a:pPr>
            <a:r>
              <a:rPr lang="en-US" smtClean="0">
                <a:solidFill>
                  <a:srgbClr val="000000"/>
                </a:solidFill>
              </a:rPr>
              <a:t>Semester II 2016/2017</a:t>
            </a:r>
            <a:endParaRPr lang="en-US">
              <a:solidFill>
                <a:srgbClr val="000000"/>
              </a:solidFill>
            </a:endParaRPr>
          </a:p>
        </p:txBody>
      </p:sp>
      <p:pic>
        <p:nvPicPr>
          <p:cNvPr id="3993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1566863"/>
            <a:ext cx="7315200" cy="42243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Slide Number Placeholder 2"/>
          <p:cNvSpPr>
            <a:spLocks noGrp="1"/>
          </p:cNvSpPr>
          <p:nvPr>
            <p:ph type="sldNum" sz="quarter" idx="12"/>
          </p:nvPr>
        </p:nvSpPr>
        <p:spPr/>
        <p:txBody>
          <a:bodyPr/>
          <a:lstStyle/>
          <a:p>
            <a:fld id="{DCB23F9D-7E7B-4F79-99EA-2B54EFDA5161}" type="slidenum">
              <a:rPr lang="en-US" smtClean="0">
                <a:solidFill>
                  <a:prstClr val="black">
                    <a:tint val="75000"/>
                  </a:prstClr>
                </a:solidFill>
              </a:rPr>
              <a:pPr/>
              <a:t>70</a:t>
            </a:fld>
            <a:endParaRPr lang="en-US">
              <a:solidFill>
                <a:prstClr val="black">
                  <a:tint val="75000"/>
                </a:prstClr>
              </a:solidFill>
            </a:endParaRPr>
          </a:p>
        </p:txBody>
      </p:sp>
    </p:spTree>
    <p:extLst>
      <p:ext uri="{BB962C8B-B14F-4D97-AF65-F5344CB8AC3E}">
        <p14:creationId xmlns:p14="http://schemas.microsoft.com/office/powerpoint/2010/main" val="1958981653"/>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685800"/>
            <a:ext cx="8001000" cy="5562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Footer Placeholder 1"/>
          <p:cNvSpPr>
            <a:spLocks noGrp="1"/>
          </p:cNvSpPr>
          <p:nvPr>
            <p:ph type="ftr" sz="quarter" idx="11"/>
          </p:nvPr>
        </p:nvSpPr>
        <p:spPr/>
        <p:txBody>
          <a:bodyPr/>
          <a:lstStyle/>
          <a:p>
            <a:pPr>
              <a:defRPr/>
            </a:pPr>
            <a:r>
              <a:rPr lang="en-US" smtClean="0">
                <a:solidFill>
                  <a:srgbClr val="000000"/>
                </a:solidFill>
              </a:rPr>
              <a:t>Semester II 2016/2017</a:t>
            </a:r>
            <a:endParaRPr lang="en-US">
              <a:solidFill>
                <a:srgbClr val="000000"/>
              </a:solidFill>
            </a:endParaRPr>
          </a:p>
        </p:txBody>
      </p:sp>
      <p:sp>
        <p:nvSpPr>
          <p:cNvPr id="3" name="Slide Number Placeholder 2"/>
          <p:cNvSpPr>
            <a:spLocks noGrp="1"/>
          </p:cNvSpPr>
          <p:nvPr>
            <p:ph type="sldNum" sz="quarter" idx="12"/>
          </p:nvPr>
        </p:nvSpPr>
        <p:spPr/>
        <p:txBody>
          <a:bodyPr/>
          <a:lstStyle/>
          <a:p>
            <a:fld id="{DCB23F9D-7E7B-4F79-99EA-2B54EFDA5161}" type="slidenum">
              <a:rPr lang="en-US" smtClean="0">
                <a:solidFill>
                  <a:prstClr val="black">
                    <a:tint val="75000"/>
                  </a:prstClr>
                </a:solidFill>
              </a:rPr>
              <a:pPr/>
              <a:t>71</a:t>
            </a:fld>
            <a:endParaRPr lang="en-US">
              <a:solidFill>
                <a:prstClr val="black">
                  <a:tint val="75000"/>
                </a:prstClr>
              </a:solidFill>
            </a:endParaRPr>
          </a:p>
        </p:txBody>
      </p:sp>
    </p:spTree>
    <p:extLst>
      <p:ext uri="{BB962C8B-B14F-4D97-AF65-F5344CB8AC3E}">
        <p14:creationId xmlns:p14="http://schemas.microsoft.com/office/powerpoint/2010/main" val="203745900"/>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a:xfrm>
            <a:off x="457200" y="457200"/>
            <a:ext cx="8229600" cy="914400"/>
          </a:xfrm>
        </p:spPr>
        <p:txBody>
          <a:bodyPr>
            <a:normAutofit fontScale="90000"/>
          </a:bodyPr>
          <a:lstStyle/>
          <a:p>
            <a:r>
              <a:rPr lang="en-US" sz="4000" dirty="0"/>
              <a:t>3-2 Summary </a:t>
            </a:r>
            <a:r>
              <a:rPr lang="en-US" sz="4000" dirty="0" smtClean="0"/>
              <a:t>of Measures of Variation</a:t>
            </a:r>
          </a:p>
        </p:txBody>
      </p:sp>
      <p:sp>
        <p:nvSpPr>
          <p:cNvPr id="2" name="Footer Placeholder 1"/>
          <p:cNvSpPr>
            <a:spLocks noGrp="1"/>
          </p:cNvSpPr>
          <p:nvPr>
            <p:ph type="ftr" sz="quarter" idx="10"/>
          </p:nvPr>
        </p:nvSpPr>
        <p:spPr/>
        <p:txBody>
          <a:bodyPr/>
          <a:lstStyle/>
          <a:p>
            <a:pPr>
              <a:defRPr/>
            </a:pPr>
            <a:r>
              <a:rPr lang="en-US" smtClean="0">
                <a:solidFill>
                  <a:srgbClr val="000000"/>
                </a:solidFill>
              </a:rPr>
              <a:t>Semester II 2016/2017</a:t>
            </a:r>
            <a:endParaRPr lang="en-US">
              <a:solidFill>
                <a:srgbClr val="000000"/>
              </a:solidFill>
            </a:endParaRPr>
          </a:p>
        </p:txBody>
      </p:sp>
      <p:pic>
        <p:nvPicPr>
          <p:cNvPr id="4198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1752600"/>
            <a:ext cx="8305799" cy="25574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Slide Number Placeholder 2"/>
          <p:cNvSpPr>
            <a:spLocks noGrp="1"/>
          </p:cNvSpPr>
          <p:nvPr>
            <p:ph type="sldNum" sz="quarter" idx="11"/>
          </p:nvPr>
        </p:nvSpPr>
        <p:spPr/>
        <p:txBody>
          <a:bodyPr/>
          <a:lstStyle/>
          <a:p>
            <a:pPr>
              <a:defRPr/>
            </a:pPr>
            <a:fld id="{FDF63673-8213-4D80-B5EE-82E30815F0C2}" type="slidenum">
              <a:rPr lang="en-US" smtClean="0">
                <a:solidFill>
                  <a:srgbClr val="000000"/>
                </a:solidFill>
              </a:rPr>
              <a:pPr>
                <a:defRPr/>
              </a:pPr>
              <a:t>72</a:t>
            </a:fld>
            <a:endParaRPr lang="en-US">
              <a:solidFill>
                <a:srgbClr val="000000"/>
              </a:solidFill>
            </a:endParaRPr>
          </a:p>
        </p:txBody>
      </p:sp>
    </p:spTree>
    <p:extLst>
      <p:ext uri="{BB962C8B-B14F-4D97-AF65-F5344CB8AC3E}">
        <p14:creationId xmlns:p14="http://schemas.microsoft.com/office/powerpoint/2010/main" val="185137971"/>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a:xfrm>
            <a:off x="457200" y="457200"/>
            <a:ext cx="8229600" cy="914400"/>
          </a:xfrm>
        </p:spPr>
        <p:txBody>
          <a:bodyPr>
            <a:normAutofit fontScale="90000"/>
          </a:bodyPr>
          <a:lstStyle/>
          <a:p>
            <a:pPr eaLnBrk="1" hangingPunct="1"/>
            <a:r>
              <a:rPr lang="en-US" sz="4000" dirty="0" smtClean="0"/>
              <a:t>Properties and Uses of the Variance and Standard Deviation</a:t>
            </a:r>
          </a:p>
        </p:txBody>
      </p:sp>
      <p:sp>
        <p:nvSpPr>
          <p:cNvPr id="2" name="Footer Placeholder 1"/>
          <p:cNvSpPr>
            <a:spLocks noGrp="1"/>
          </p:cNvSpPr>
          <p:nvPr>
            <p:ph type="ftr" sz="quarter" idx="10"/>
          </p:nvPr>
        </p:nvSpPr>
        <p:spPr/>
        <p:txBody>
          <a:bodyPr/>
          <a:lstStyle/>
          <a:p>
            <a:pPr>
              <a:defRPr/>
            </a:pPr>
            <a:r>
              <a:rPr lang="en-US" smtClean="0">
                <a:solidFill>
                  <a:srgbClr val="000000"/>
                </a:solidFill>
              </a:rPr>
              <a:t>Semester II 2016/2017</a:t>
            </a:r>
            <a:endParaRPr lang="en-US">
              <a:solidFill>
                <a:srgbClr val="000000"/>
              </a:solidFill>
            </a:endParaRPr>
          </a:p>
        </p:txBody>
      </p:sp>
      <p:pic>
        <p:nvPicPr>
          <p:cNvPr id="4301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1752600"/>
            <a:ext cx="8458200" cy="3733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Slide Number Placeholder 2"/>
          <p:cNvSpPr>
            <a:spLocks noGrp="1"/>
          </p:cNvSpPr>
          <p:nvPr>
            <p:ph type="sldNum" sz="quarter" idx="11"/>
          </p:nvPr>
        </p:nvSpPr>
        <p:spPr/>
        <p:txBody>
          <a:bodyPr/>
          <a:lstStyle/>
          <a:p>
            <a:pPr>
              <a:defRPr/>
            </a:pPr>
            <a:fld id="{FDF63673-8213-4D80-B5EE-82E30815F0C2}" type="slidenum">
              <a:rPr lang="en-US" smtClean="0">
                <a:solidFill>
                  <a:srgbClr val="000000"/>
                </a:solidFill>
              </a:rPr>
              <a:pPr>
                <a:defRPr/>
              </a:pPr>
              <a:t>73</a:t>
            </a:fld>
            <a:endParaRPr lang="en-US">
              <a:solidFill>
                <a:srgbClr val="000000"/>
              </a:solidFill>
            </a:endParaRPr>
          </a:p>
        </p:txBody>
      </p:sp>
    </p:spTree>
    <p:extLst>
      <p:ext uri="{BB962C8B-B14F-4D97-AF65-F5344CB8AC3E}">
        <p14:creationId xmlns:p14="http://schemas.microsoft.com/office/powerpoint/2010/main" val="2517030121"/>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Rectangle 2"/>
          <p:cNvSpPr>
            <a:spLocks noGrp="1" noChangeArrowheads="1"/>
          </p:cNvSpPr>
          <p:nvPr>
            <p:ph type="title"/>
          </p:nvPr>
        </p:nvSpPr>
        <p:spPr>
          <a:xfrm>
            <a:off x="457200" y="609600"/>
            <a:ext cx="8229600" cy="1143000"/>
          </a:xfrm>
        </p:spPr>
        <p:txBody>
          <a:bodyPr>
            <a:normAutofit fontScale="90000"/>
          </a:bodyPr>
          <a:lstStyle/>
          <a:p>
            <a:r>
              <a:rPr lang="en-US" sz="4000" dirty="0"/>
              <a:t>3-2 Measures </a:t>
            </a:r>
            <a:r>
              <a:rPr lang="en-US" sz="4000" dirty="0" smtClean="0"/>
              <a:t>of Variation: </a:t>
            </a:r>
            <a:br>
              <a:rPr lang="en-US" sz="4000" dirty="0" smtClean="0"/>
            </a:br>
            <a:r>
              <a:rPr lang="en-US" sz="4000" b="1" dirty="0" smtClean="0">
                <a:solidFill>
                  <a:srgbClr val="FF0000"/>
                </a:solidFill>
              </a:rPr>
              <a:t>3. Coefficient of Variation</a:t>
            </a:r>
          </a:p>
        </p:txBody>
      </p:sp>
      <p:sp>
        <p:nvSpPr>
          <p:cNvPr id="2" name="Footer Placeholder 1"/>
          <p:cNvSpPr>
            <a:spLocks noGrp="1"/>
          </p:cNvSpPr>
          <p:nvPr>
            <p:ph type="ftr" sz="quarter" idx="10"/>
          </p:nvPr>
        </p:nvSpPr>
        <p:spPr/>
        <p:txBody>
          <a:bodyPr/>
          <a:lstStyle/>
          <a:p>
            <a:pPr>
              <a:defRPr/>
            </a:pPr>
            <a:r>
              <a:rPr lang="en-US" smtClean="0">
                <a:solidFill>
                  <a:srgbClr val="000000"/>
                </a:solidFill>
              </a:rPr>
              <a:t>Semester II 2016/2017</a:t>
            </a:r>
            <a:endParaRPr lang="en-US">
              <a:solidFill>
                <a:srgbClr val="000000"/>
              </a:solidFill>
            </a:endParaRPr>
          </a:p>
        </p:txBody>
      </p:sp>
      <p:pic>
        <p:nvPicPr>
          <p:cNvPr id="13403" name="Picture 9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2105024"/>
            <a:ext cx="8534399" cy="3228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Slide Number Placeholder 2"/>
          <p:cNvSpPr>
            <a:spLocks noGrp="1"/>
          </p:cNvSpPr>
          <p:nvPr>
            <p:ph type="sldNum" sz="quarter" idx="11"/>
          </p:nvPr>
        </p:nvSpPr>
        <p:spPr/>
        <p:txBody>
          <a:bodyPr/>
          <a:lstStyle/>
          <a:p>
            <a:pPr>
              <a:defRPr/>
            </a:pPr>
            <a:fld id="{77AE184E-7232-4CD6-B4D6-5B100A1FB099}" type="slidenum">
              <a:rPr lang="en-US" smtClean="0">
                <a:solidFill>
                  <a:srgbClr val="000000"/>
                </a:solidFill>
              </a:rPr>
              <a:pPr>
                <a:defRPr/>
              </a:pPr>
              <a:t>74</a:t>
            </a:fld>
            <a:endParaRPr lang="en-US">
              <a:solidFill>
                <a:srgbClr val="000000"/>
              </a:solidFill>
            </a:endParaRPr>
          </a:p>
        </p:txBody>
      </p:sp>
    </p:spTree>
    <p:extLst>
      <p:ext uri="{BB962C8B-B14F-4D97-AF65-F5344CB8AC3E}">
        <p14:creationId xmlns:p14="http://schemas.microsoft.com/office/powerpoint/2010/main" val="3602178797"/>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Rectangle 2"/>
          <p:cNvSpPr>
            <a:spLocks noGrp="1" noChangeArrowheads="1"/>
          </p:cNvSpPr>
          <p:nvPr>
            <p:ph type="title"/>
          </p:nvPr>
        </p:nvSpPr>
        <p:spPr>
          <a:xfrm>
            <a:off x="457200" y="609600"/>
            <a:ext cx="8229600" cy="1143000"/>
          </a:xfrm>
        </p:spPr>
        <p:txBody>
          <a:bodyPr>
            <a:normAutofit fontScale="90000"/>
          </a:bodyPr>
          <a:lstStyle/>
          <a:p>
            <a:r>
              <a:rPr lang="en-US" sz="4000" dirty="0"/>
              <a:t>3-2 Measures </a:t>
            </a:r>
            <a:r>
              <a:rPr lang="en-US" sz="4000" dirty="0" smtClean="0"/>
              <a:t>of Variation: </a:t>
            </a:r>
            <a:br>
              <a:rPr lang="en-US" sz="4000" dirty="0" smtClean="0"/>
            </a:br>
            <a:r>
              <a:rPr lang="en-US" sz="4000" b="1" dirty="0" smtClean="0">
                <a:solidFill>
                  <a:srgbClr val="FF0000"/>
                </a:solidFill>
              </a:rPr>
              <a:t>3. Coefficient of Variation</a:t>
            </a:r>
          </a:p>
        </p:txBody>
      </p:sp>
      <p:sp>
        <p:nvSpPr>
          <p:cNvPr id="2" name="Footer Placeholder 1"/>
          <p:cNvSpPr>
            <a:spLocks noGrp="1"/>
          </p:cNvSpPr>
          <p:nvPr>
            <p:ph type="ftr" sz="quarter" idx="10"/>
          </p:nvPr>
        </p:nvSpPr>
        <p:spPr/>
        <p:txBody>
          <a:bodyPr/>
          <a:lstStyle/>
          <a:p>
            <a:pPr>
              <a:defRPr/>
            </a:pPr>
            <a:r>
              <a:rPr lang="en-US" smtClean="0">
                <a:solidFill>
                  <a:srgbClr val="000000"/>
                </a:solidFill>
              </a:rPr>
              <a:t>Semester II 2016/2017</a:t>
            </a:r>
            <a:endParaRPr lang="en-US">
              <a:solidFill>
                <a:srgbClr val="000000"/>
              </a:solidFill>
            </a:endParaRPr>
          </a:p>
        </p:txBody>
      </p:sp>
      <p:sp>
        <p:nvSpPr>
          <p:cNvPr id="11268" name="Rectangle 6"/>
          <p:cNvSpPr>
            <a:spLocks noChangeArrowheads="1"/>
          </p:cNvSpPr>
          <p:nvPr/>
        </p:nvSpPr>
        <p:spPr bwMode="auto">
          <a:xfrm>
            <a:off x="457200" y="1905000"/>
            <a:ext cx="8077200" cy="4648200"/>
          </a:xfrm>
          <a:prstGeom prst="rect">
            <a:avLst/>
          </a:prstGeom>
          <a:noFill/>
          <a:ln w="9525">
            <a:noFill/>
            <a:miter lim="800000"/>
            <a:headEnd/>
            <a:tailEnd/>
          </a:ln>
        </p:spPr>
        <p:txBody>
          <a:bodyPr/>
          <a:lstStyle/>
          <a:p>
            <a:pPr algn="just" fontAlgn="base">
              <a:spcBef>
                <a:spcPct val="20000"/>
              </a:spcBef>
              <a:spcAft>
                <a:spcPct val="0"/>
              </a:spcAft>
              <a:buClr>
                <a:srgbClr val="00007D"/>
              </a:buClr>
              <a:buSzPct val="75000"/>
              <a:buFont typeface="Wingdings" pitchFamily="2" charset="2"/>
              <a:buNone/>
              <a:defRPr/>
            </a:pPr>
            <a:r>
              <a:rPr lang="en-US" sz="2000" dirty="0">
                <a:solidFill>
                  <a:srgbClr val="000000"/>
                </a:solidFill>
              </a:rPr>
              <a:t>The </a:t>
            </a:r>
            <a:r>
              <a:rPr lang="en-US" sz="2000" b="1" dirty="0">
                <a:solidFill>
                  <a:srgbClr val="FF0000"/>
                </a:solidFill>
              </a:rPr>
              <a:t>coefficient of variation </a:t>
            </a:r>
            <a:r>
              <a:rPr lang="en-US" sz="2000" dirty="0">
                <a:solidFill>
                  <a:srgbClr val="000000"/>
                </a:solidFill>
              </a:rPr>
              <a:t>is the standard deviation divided by the mean, expressed as a percentage</a:t>
            </a:r>
            <a:r>
              <a:rPr lang="en-US" sz="2000" dirty="0" smtClean="0">
                <a:solidFill>
                  <a:srgbClr val="000000"/>
                </a:solidFill>
              </a:rPr>
              <a:t>.</a:t>
            </a:r>
          </a:p>
          <a:p>
            <a:pPr algn="just" fontAlgn="base">
              <a:spcBef>
                <a:spcPct val="20000"/>
              </a:spcBef>
              <a:spcAft>
                <a:spcPct val="0"/>
              </a:spcAft>
              <a:buClr>
                <a:srgbClr val="00007D"/>
              </a:buClr>
              <a:buSzPct val="75000"/>
              <a:buFont typeface="Wingdings" pitchFamily="2" charset="2"/>
              <a:buNone/>
              <a:defRPr/>
            </a:pPr>
            <a:endParaRPr lang="en-US" sz="2000" dirty="0">
              <a:solidFill>
                <a:srgbClr val="000000"/>
              </a:solidFill>
            </a:endParaRPr>
          </a:p>
          <a:p>
            <a:pPr fontAlgn="base">
              <a:spcBef>
                <a:spcPct val="20000"/>
              </a:spcBef>
              <a:spcAft>
                <a:spcPct val="0"/>
              </a:spcAft>
              <a:buClr>
                <a:srgbClr val="00007D"/>
              </a:buClr>
              <a:buSzPct val="75000"/>
              <a:buFont typeface="Wingdings" pitchFamily="2" charset="2"/>
              <a:buNone/>
              <a:defRPr/>
            </a:pPr>
            <a:endParaRPr lang="en-US" sz="2000" dirty="0">
              <a:solidFill>
                <a:srgbClr val="000000"/>
              </a:solidFill>
            </a:endParaRPr>
          </a:p>
          <a:p>
            <a:pPr fontAlgn="base">
              <a:spcBef>
                <a:spcPct val="20000"/>
              </a:spcBef>
              <a:spcAft>
                <a:spcPct val="0"/>
              </a:spcAft>
              <a:buClr>
                <a:srgbClr val="00007D"/>
              </a:buClr>
              <a:buSzPct val="75000"/>
              <a:buFont typeface="Wingdings" pitchFamily="2" charset="2"/>
              <a:buNone/>
              <a:defRPr/>
            </a:pPr>
            <a:endParaRPr lang="en-US" sz="2000" dirty="0" smtClean="0">
              <a:solidFill>
                <a:srgbClr val="000000"/>
              </a:solidFill>
            </a:endParaRPr>
          </a:p>
          <a:p>
            <a:pPr fontAlgn="base">
              <a:spcBef>
                <a:spcPct val="20000"/>
              </a:spcBef>
              <a:spcAft>
                <a:spcPct val="0"/>
              </a:spcAft>
              <a:buClr>
                <a:srgbClr val="00007D"/>
              </a:buClr>
              <a:buSzPct val="75000"/>
              <a:buFont typeface="Wingdings" pitchFamily="2" charset="2"/>
              <a:buNone/>
              <a:defRPr/>
            </a:pPr>
            <a:endParaRPr lang="en-US" sz="2000" dirty="0">
              <a:solidFill>
                <a:srgbClr val="000000"/>
              </a:solidFill>
            </a:endParaRPr>
          </a:p>
          <a:p>
            <a:pPr fontAlgn="base">
              <a:spcBef>
                <a:spcPct val="20000"/>
              </a:spcBef>
              <a:spcAft>
                <a:spcPct val="0"/>
              </a:spcAft>
              <a:buClr>
                <a:srgbClr val="00007D"/>
              </a:buClr>
              <a:buSzPct val="75000"/>
              <a:buFont typeface="Wingdings" pitchFamily="2" charset="2"/>
              <a:buNone/>
              <a:defRPr/>
            </a:pPr>
            <a:endParaRPr lang="en-US" sz="2000" dirty="0" smtClean="0">
              <a:solidFill>
                <a:srgbClr val="000000"/>
              </a:solidFill>
            </a:endParaRPr>
          </a:p>
          <a:p>
            <a:pPr fontAlgn="base">
              <a:spcBef>
                <a:spcPct val="20000"/>
              </a:spcBef>
              <a:spcAft>
                <a:spcPct val="0"/>
              </a:spcAft>
              <a:buClr>
                <a:srgbClr val="00007D"/>
              </a:buClr>
              <a:buSzPct val="75000"/>
              <a:buFont typeface="Wingdings" pitchFamily="2" charset="2"/>
              <a:buNone/>
              <a:defRPr/>
            </a:pPr>
            <a:endParaRPr lang="en-US" sz="2000" dirty="0">
              <a:solidFill>
                <a:srgbClr val="000000"/>
              </a:solidFill>
            </a:endParaRPr>
          </a:p>
          <a:p>
            <a:pPr fontAlgn="base">
              <a:spcBef>
                <a:spcPct val="20000"/>
              </a:spcBef>
              <a:spcAft>
                <a:spcPct val="0"/>
              </a:spcAft>
              <a:buClr>
                <a:srgbClr val="00007D"/>
              </a:buClr>
              <a:buSzPct val="75000"/>
              <a:buFont typeface="Wingdings" pitchFamily="2" charset="2"/>
              <a:buNone/>
              <a:defRPr/>
            </a:pPr>
            <a:endParaRPr lang="en-US" sz="2000" dirty="0">
              <a:solidFill>
                <a:srgbClr val="000000"/>
              </a:solidFill>
            </a:endParaRPr>
          </a:p>
          <a:p>
            <a:pPr algn="just" fontAlgn="base">
              <a:spcBef>
                <a:spcPct val="20000"/>
              </a:spcBef>
              <a:spcAft>
                <a:spcPct val="0"/>
              </a:spcAft>
              <a:buClr>
                <a:srgbClr val="00007D"/>
              </a:buClr>
              <a:buSzPct val="75000"/>
              <a:buFont typeface="Wingdings" pitchFamily="2" charset="2"/>
              <a:buNone/>
              <a:defRPr/>
            </a:pPr>
            <a:r>
              <a:rPr lang="en-US" sz="2000" dirty="0">
                <a:solidFill>
                  <a:srgbClr val="000000"/>
                </a:solidFill>
              </a:rPr>
              <a:t>Use </a:t>
            </a:r>
            <a:r>
              <a:rPr lang="en-US" sz="2000" i="1" dirty="0">
                <a:solidFill>
                  <a:srgbClr val="000000"/>
                </a:solidFill>
                <a:latin typeface="Times New Roman" pitchFamily="18" charset="0"/>
                <a:cs typeface="Times New Roman" pitchFamily="18" charset="0"/>
              </a:rPr>
              <a:t>CVAR</a:t>
            </a:r>
            <a:r>
              <a:rPr lang="en-US" sz="2000" dirty="0">
                <a:solidFill>
                  <a:srgbClr val="000000"/>
                </a:solidFill>
              </a:rPr>
              <a:t> to compare standard deviations when the units are different.</a:t>
            </a:r>
          </a:p>
          <a:p>
            <a:pPr fontAlgn="base">
              <a:spcBef>
                <a:spcPct val="20000"/>
              </a:spcBef>
              <a:spcAft>
                <a:spcPct val="0"/>
              </a:spcAft>
              <a:buClr>
                <a:srgbClr val="00007D"/>
              </a:buClr>
              <a:buSzPct val="75000"/>
              <a:buFont typeface="Wingdings" pitchFamily="2" charset="2"/>
              <a:buNone/>
              <a:defRPr/>
            </a:pPr>
            <a:endParaRPr lang="en-US" sz="3600" dirty="0">
              <a:solidFill>
                <a:srgbClr val="000000"/>
              </a:solidFill>
            </a:endParaRPr>
          </a:p>
        </p:txBody>
      </p:sp>
      <p:pic>
        <p:nvPicPr>
          <p:cNvPr id="4403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6400" y="2743200"/>
            <a:ext cx="5410200" cy="1828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Slide Number Placeholder 2"/>
          <p:cNvSpPr>
            <a:spLocks noGrp="1"/>
          </p:cNvSpPr>
          <p:nvPr>
            <p:ph type="sldNum" sz="quarter" idx="11"/>
          </p:nvPr>
        </p:nvSpPr>
        <p:spPr/>
        <p:txBody>
          <a:bodyPr/>
          <a:lstStyle/>
          <a:p>
            <a:pPr>
              <a:defRPr/>
            </a:pPr>
            <a:fld id="{77AE184E-7232-4CD6-B4D6-5B100A1FB099}" type="slidenum">
              <a:rPr lang="en-US" smtClean="0">
                <a:solidFill>
                  <a:srgbClr val="000000"/>
                </a:solidFill>
              </a:rPr>
              <a:pPr>
                <a:defRPr/>
              </a:pPr>
              <a:t>75</a:t>
            </a:fld>
            <a:endParaRPr lang="en-US">
              <a:solidFill>
                <a:srgbClr val="000000"/>
              </a:solidFill>
            </a:endParaRPr>
          </a:p>
        </p:txBody>
      </p:sp>
    </p:spTree>
    <p:extLst>
      <p:ext uri="{BB962C8B-B14F-4D97-AF65-F5344CB8AC3E}">
        <p14:creationId xmlns:p14="http://schemas.microsoft.com/office/powerpoint/2010/main" val="274058480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126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Title 1"/>
          <p:cNvSpPr>
            <a:spLocks noGrp="1"/>
          </p:cNvSpPr>
          <p:nvPr>
            <p:ph type="title"/>
          </p:nvPr>
        </p:nvSpPr>
        <p:spPr>
          <a:xfrm>
            <a:off x="457200" y="457200"/>
            <a:ext cx="8229600" cy="1905000"/>
          </a:xfrm>
        </p:spPr>
        <p:txBody>
          <a:bodyPr/>
          <a:lstStyle/>
          <a:p>
            <a:r>
              <a:rPr lang="en-US" smtClean="0"/>
              <a:t>Chapter 3</a:t>
            </a:r>
            <a:br>
              <a:rPr lang="en-US" smtClean="0"/>
            </a:br>
            <a:r>
              <a:rPr lang="en-US" smtClean="0"/>
              <a:t>Data Description</a:t>
            </a:r>
          </a:p>
        </p:txBody>
      </p:sp>
      <p:sp>
        <p:nvSpPr>
          <p:cNvPr id="69635" name="Content Placeholder 2"/>
          <p:cNvSpPr>
            <a:spLocks noGrp="1"/>
          </p:cNvSpPr>
          <p:nvPr>
            <p:ph idx="1"/>
          </p:nvPr>
        </p:nvSpPr>
        <p:spPr>
          <a:xfrm>
            <a:off x="457200" y="3352800"/>
            <a:ext cx="8229600" cy="2514600"/>
          </a:xfrm>
        </p:spPr>
        <p:txBody>
          <a:bodyPr/>
          <a:lstStyle/>
          <a:p>
            <a:pPr>
              <a:buFont typeface="Wingdings" pitchFamily="2" charset="2"/>
              <a:buNone/>
            </a:pPr>
            <a:r>
              <a:rPr lang="en-US" sz="4400" u="sng" dirty="0" smtClean="0"/>
              <a:t>Section 3-2</a:t>
            </a:r>
          </a:p>
          <a:p>
            <a:pPr>
              <a:buFont typeface="Wingdings" pitchFamily="2" charset="2"/>
              <a:buNone/>
            </a:pPr>
            <a:r>
              <a:rPr lang="en-US" sz="3600" dirty="0" smtClean="0"/>
              <a:t>Example 3-23</a:t>
            </a:r>
          </a:p>
          <a:p>
            <a:pPr>
              <a:buFont typeface="Wingdings" pitchFamily="2" charset="2"/>
              <a:buNone/>
            </a:pPr>
            <a:r>
              <a:rPr lang="en-US" sz="3600" dirty="0" smtClean="0"/>
              <a:t>Page #138</a:t>
            </a:r>
          </a:p>
        </p:txBody>
      </p:sp>
      <p:sp>
        <p:nvSpPr>
          <p:cNvPr id="2" name="Footer Placeholder 1"/>
          <p:cNvSpPr>
            <a:spLocks noGrp="1"/>
          </p:cNvSpPr>
          <p:nvPr>
            <p:ph type="ftr" sz="quarter" idx="11"/>
          </p:nvPr>
        </p:nvSpPr>
        <p:spPr/>
        <p:txBody>
          <a:bodyPr/>
          <a:lstStyle/>
          <a:p>
            <a:pPr>
              <a:defRPr/>
            </a:pPr>
            <a:r>
              <a:rPr lang="en-US" smtClean="0">
                <a:solidFill>
                  <a:srgbClr val="000000"/>
                </a:solidFill>
              </a:rPr>
              <a:t>Semester II 2016/2017</a:t>
            </a:r>
            <a:endParaRPr lang="en-US">
              <a:solidFill>
                <a:srgbClr val="000000"/>
              </a:solidFill>
            </a:endParaRPr>
          </a:p>
        </p:txBody>
      </p:sp>
      <p:sp>
        <p:nvSpPr>
          <p:cNvPr id="3" name="Slide Number Placeholder 2"/>
          <p:cNvSpPr>
            <a:spLocks noGrp="1"/>
          </p:cNvSpPr>
          <p:nvPr>
            <p:ph type="sldNum" sz="quarter" idx="12"/>
          </p:nvPr>
        </p:nvSpPr>
        <p:spPr/>
        <p:txBody>
          <a:bodyPr/>
          <a:lstStyle/>
          <a:p>
            <a:fld id="{DCB23F9D-7E7B-4F79-99EA-2B54EFDA5161}" type="slidenum">
              <a:rPr lang="en-US" smtClean="0">
                <a:solidFill>
                  <a:prstClr val="black">
                    <a:tint val="75000"/>
                  </a:prstClr>
                </a:solidFill>
              </a:rPr>
              <a:pPr/>
              <a:t>76</a:t>
            </a:fld>
            <a:endParaRPr lang="en-US">
              <a:solidFill>
                <a:prstClr val="black">
                  <a:tint val="75000"/>
                </a:prstClr>
              </a:solidFill>
            </a:endParaRPr>
          </a:p>
        </p:txBody>
      </p:sp>
    </p:spTree>
    <p:extLst>
      <p:ext uri="{BB962C8B-B14F-4D97-AF65-F5344CB8AC3E}">
        <p14:creationId xmlns:p14="http://schemas.microsoft.com/office/powerpoint/2010/main" val="779481896"/>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6" name="Rectangle 2"/>
          <p:cNvSpPr>
            <a:spLocks noGrp="1" noChangeArrowheads="1"/>
          </p:cNvSpPr>
          <p:nvPr>
            <p:ph type="title"/>
          </p:nvPr>
        </p:nvSpPr>
        <p:spPr>
          <a:xfrm>
            <a:off x="457200" y="533400"/>
            <a:ext cx="8229600" cy="685800"/>
          </a:xfrm>
        </p:spPr>
        <p:txBody>
          <a:bodyPr/>
          <a:lstStyle/>
          <a:p>
            <a:pPr eaLnBrk="1" hangingPunct="1"/>
            <a:r>
              <a:rPr lang="en-US" sz="3600" dirty="0" smtClean="0"/>
              <a:t>Example 3-23: Sales of Automobiles</a:t>
            </a:r>
          </a:p>
        </p:txBody>
      </p:sp>
      <p:sp>
        <p:nvSpPr>
          <p:cNvPr id="18437" name="Rectangle 3"/>
          <p:cNvSpPr>
            <a:spLocks noGrp="1" noChangeArrowheads="1"/>
          </p:cNvSpPr>
          <p:nvPr>
            <p:ph idx="1"/>
          </p:nvPr>
        </p:nvSpPr>
        <p:spPr>
          <a:xfrm>
            <a:off x="533400" y="1295400"/>
            <a:ext cx="7772400" cy="2209800"/>
          </a:xfrm>
        </p:spPr>
        <p:txBody>
          <a:bodyPr>
            <a:normAutofit/>
          </a:bodyPr>
          <a:lstStyle/>
          <a:p>
            <a:pPr marL="0" indent="0" algn="just">
              <a:buFont typeface="Wingdings" pitchFamily="2" charset="2"/>
              <a:buNone/>
            </a:pPr>
            <a:r>
              <a:rPr lang="en-US" sz="2000" dirty="0" smtClean="0"/>
              <a:t>The mean of the number of sales of cars over a 3-month period is 87, and the standard deviation is 5. The mean of the commissions is $5225, and the standard deviation is $773. Compare the variations of the two.</a:t>
            </a:r>
          </a:p>
        </p:txBody>
      </p:sp>
      <p:sp>
        <p:nvSpPr>
          <p:cNvPr id="2" name="Footer Placeholder 1"/>
          <p:cNvSpPr>
            <a:spLocks noGrp="1"/>
          </p:cNvSpPr>
          <p:nvPr>
            <p:ph type="ftr" sz="quarter" idx="11"/>
          </p:nvPr>
        </p:nvSpPr>
        <p:spPr/>
        <p:txBody>
          <a:bodyPr/>
          <a:lstStyle/>
          <a:p>
            <a:pPr>
              <a:defRPr/>
            </a:pPr>
            <a:r>
              <a:rPr lang="en-US" smtClean="0">
                <a:solidFill>
                  <a:srgbClr val="000000"/>
                </a:solidFill>
              </a:rPr>
              <a:t>Semester II 2016/2017</a:t>
            </a:r>
            <a:endParaRPr lang="en-US">
              <a:solidFill>
                <a:srgbClr val="000000"/>
              </a:solidFill>
            </a:endParaRPr>
          </a:p>
        </p:txBody>
      </p:sp>
      <p:sp>
        <p:nvSpPr>
          <p:cNvPr id="9" name="TextBox 8"/>
          <p:cNvSpPr txBox="1">
            <a:spLocks noChangeArrowheads="1"/>
          </p:cNvSpPr>
          <p:nvPr/>
        </p:nvSpPr>
        <p:spPr bwMode="auto">
          <a:xfrm>
            <a:off x="552994" y="4639964"/>
            <a:ext cx="7083425" cy="52387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0" fontAlgn="base" hangingPunct="0">
              <a:spcBef>
                <a:spcPct val="0"/>
              </a:spcBef>
              <a:spcAft>
                <a:spcPct val="0"/>
              </a:spcAft>
            </a:pPr>
            <a:r>
              <a:rPr lang="en-US" sz="2800" smtClean="0">
                <a:solidFill>
                  <a:srgbClr val="000000"/>
                </a:solidFill>
              </a:rPr>
              <a:t>Commissions are more variable than sales.</a:t>
            </a:r>
          </a:p>
        </p:txBody>
      </p:sp>
      <p:graphicFrame>
        <p:nvGraphicFramePr>
          <p:cNvPr id="3" name="Object 4"/>
          <p:cNvGraphicFramePr>
            <a:graphicFrameLocks noChangeAspect="1"/>
          </p:cNvGraphicFramePr>
          <p:nvPr>
            <p:extLst>
              <p:ext uri="{D42A27DB-BD31-4B8C-83A1-F6EECF244321}">
                <p14:modId xmlns:p14="http://schemas.microsoft.com/office/powerpoint/2010/main" val="2446702797"/>
              </p:ext>
            </p:extLst>
          </p:nvPr>
        </p:nvGraphicFramePr>
        <p:xfrm>
          <a:off x="600074" y="2652712"/>
          <a:ext cx="4832350" cy="814388"/>
        </p:xfrm>
        <a:graphic>
          <a:graphicData uri="http://schemas.openxmlformats.org/presentationml/2006/ole">
            <mc:AlternateContent xmlns:mc="http://schemas.openxmlformats.org/markup-compatibility/2006">
              <mc:Choice xmlns:v="urn:schemas-microsoft-com:vml" Requires="v">
                <p:oleObj spid="_x0000_s8232" name="Equation" r:id="rId4" imgW="2336760" imgH="393480" progId="Equation.DSMT4">
                  <p:embed/>
                </p:oleObj>
              </mc:Choice>
              <mc:Fallback>
                <p:oleObj name="Equation" r:id="rId4" imgW="2336760" imgH="39348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0074" y="2652712"/>
                        <a:ext cx="4832350" cy="8143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9701" name="Object 3"/>
          <p:cNvGraphicFramePr>
            <a:graphicFrameLocks noChangeAspect="1"/>
          </p:cNvGraphicFramePr>
          <p:nvPr>
            <p:extLst>
              <p:ext uri="{D42A27DB-BD31-4B8C-83A1-F6EECF244321}">
                <p14:modId xmlns:p14="http://schemas.microsoft.com/office/powerpoint/2010/main" val="3208212883"/>
              </p:ext>
            </p:extLst>
          </p:nvPr>
        </p:nvGraphicFramePr>
        <p:xfrm>
          <a:off x="609599" y="3581400"/>
          <a:ext cx="5856288" cy="814387"/>
        </p:xfrm>
        <a:graphic>
          <a:graphicData uri="http://schemas.openxmlformats.org/presentationml/2006/ole">
            <mc:AlternateContent xmlns:mc="http://schemas.openxmlformats.org/markup-compatibility/2006">
              <mc:Choice xmlns:v="urn:schemas-microsoft-com:vml" Requires="v">
                <p:oleObj spid="_x0000_s8233" name="Equation" r:id="rId6" imgW="2831760" imgH="393480" progId="Equation.DSMT4">
                  <p:embed/>
                </p:oleObj>
              </mc:Choice>
              <mc:Fallback>
                <p:oleObj name="Equation" r:id="rId6" imgW="2831760" imgH="393480"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9599" y="3581400"/>
                        <a:ext cx="5856288" cy="8143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 name="Slide Number Placeholder 3"/>
          <p:cNvSpPr>
            <a:spLocks noGrp="1"/>
          </p:cNvSpPr>
          <p:nvPr>
            <p:ph type="sldNum" sz="quarter" idx="12"/>
          </p:nvPr>
        </p:nvSpPr>
        <p:spPr/>
        <p:txBody>
          <a:bodyPr/>
          <a:lstStyle/>
          <a:p>
            <a:fld id="{DCB23F9D-7E7B-4F79-99EA-2B54EFDA5161}" type="slidenum">
              <a:rPr lang="en-US" smtClean="0">
                <a:solidFill>
                  <a:prstClr val="black">
                    <a:tint val="75000"/>
                  </a:prstClr>
                </a:solidFill>
              </a:rPr>
              <a:pPr/>
              <a:t>77</a:t>
            </a:fld>
            <a:endParaRPr lang="en-US">
              <a:solidFill>
                <a:prstClr val="black">
                  <a:tint val="75000"/>
                </a:prstClr>
              </a:solidFill>
            </a:endParaRPr>
          </a:p>
        </p:txBody>
      </p:sp>
    </p:spTree>
    <p:extLst>
      <p:ext uri="{BB962C8B-B14F-4D97-AF65-F5344CB8AC3E}">
        <p14:creationId xmlns:p14="http://schemas.microsoft.com/office/powerpoint/2010/main" val="331922513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9701"/>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Rectangle 2"/>
          <p:cNvSpPr>
            <a:spLocks noGrp="1" noChangeArrowheads="1"/>
          </p:cNvSpPr>
          <p:nvPr>
            <p:ph type="title"/>
          </p:nvPr>
        </p:nvSpPr>
        <p:spPr>
          <a:xfrm>
            <a:off x="457200" y="609600"/>
            <a:ext cx="8229600" cy="1143000"/>
          </a:xfrm>
        </p:spPr>
        <p:txBody>
          <a:bodyPr>
            <a:normAutofit fontScale="90000"/>
          </a:bodyPr>
          <a:lstStyle/>
          <a:p>
            <a:r>
              <a:rPr lang="en-US" sz="4000" dirty="0"/>
              <a:t>3-2 Measures </a:t>
            </a:r>
            <a:r>
              <a:rPr lang="en-US" sz="4000" dirty="0" smtClean="0"/>
              <a:t>of Variation: </a:t>
            </a:r>
            <a:br>
              <a:rPr lang="en-US" sz="4000" dirty="0" smtClean="0"/>
            </a:br>
            <a:r>
              <a:rPr lang="en-US" sz="4000" b="1" dirty="0" smtClean="0">
                <a:solidFill>
                  <a:srgbClr val="FF0000"/>
                </a:solidFill>
              </a:rPr>
              <a:t>4. Range Rule of Thumb</a:t>
            </a:r>
          </a:p>
        </p:txBody>
      </p:sp>
      <p:graphicFrame>
        <p:nvGraphicFramePr>
          <p:cNvPr id="19458" name="Object 10"/>
          <p:cNvGraphicFramePr>
            <a:graphicFrameLocks noGrp="1" noChangeAspect="1"/>
          </p:cNvGraphicFramePr>
          <p:nvPr>
            <p:ph sz="quarter" idx="2"/>
          </p:nvPr>
        </p:nvGraphicFramePr>
        <p:xfrm>
          <a:off x="3200400" y="3124200"/>
          <a:ext cx="2387600" cy="1370013"/>
        </p:xfrm>
        <a:graphic>
          <a:graphicData uri="http://schemas.openxmlformats.org/presentationml/2006/ole">
            <mc:AlternateContent xmlns:mc="http://schemas.openxmlformats.org/markup-compatibility/2006">
              <mc:Choice xmlns:v="urn:schemas-microsoft-com:vml" Requires="v">
                <p:oleObj spid="_x0000_s9237" name="Equation" r:id="rId4" imgW="685800" imgH="393480" progId="Equation.DSMT4">
                  <p:embed/>
                </p:oleObj>
              </mc:Choice>
              <mc:Fallback>
                <p:oleObj name="Equation" r:id="rId4" imgW="685800" imgH="39348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00400" y="3124200"/>
                        <a:ext cx="2387600" cy="13700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 name="Footer Placeholder 1"/>
          <p:cNvSpPr>
            <a:spLocks noGrp="1"/>
          </p:cNvSpPr>
          <p:nvPr>
            <p:ph type="ftr" sz="quarter" idx="10"/>
          </p:nvPr>
        </p:nvSpPr>
        <p:spPr/>
        <p:txBody>
          <a:bodyPr/>
          <a:lstStyle/>
          <a:p>
            <a:pPr>
              <a:defRPr/>
            </a:pPr>
            <a:r>
              <a:rPr lang="en-US" smtClean="0">
                <a:solidFill>
                  <a:srgbClr val="000000"/>
                </a:solidFill>
              </a:rPr>
              <a:t>Semester II 2016/2017</a:t>
            </a:r>
            <a:endParaRPr lang="en-US">
              <a:solidFill>
                <a:srgbClr val="000000"/>
              </a:solidFill>
            </a:endParaRPr>
          </a:p>
        </p:txBody>
      </p:sp>
      <p:sp>
        <p:nvSpPr>
          <p:cNvPr id="11268" name="Rectangle 6"/>
          <p:cNvSpPr>
            <a:spLocks noChangeArrowheads="1"/>
          </p:cNvSpPr>
          <p:nvPr/>
        </p:nvSpPr>
        <p:spPr bwMode="auto">
          <a:xfrm>
            <a:off x="457200" y="1905000"/>
            <a:ext cx="8077200" cy="4419600"/>
          </a:xfrm>
          <a:prstGeom prst="rect">
            <a:avLst/>
          </a:prstGeom>
          <a:noFill/>
          <a:ln w="9525">
            <a:noFill/>
            <a:miter lim="800000"/>
            <a:headEnd/>
            <a:tailEnd/>
          </a:ln>
        </p:spPr>
        <p:txBody>
          <a:bodyPr/>
          <a:lstStyle/>
          <a:p>
            <a:pPr algn="just" fontAlgn="base">
              <a:spcBef>
                <a:spcPct val="20000"/>
              </a:spcBef>
              <a:spcAft>
                <a:spcPct val="0"/>
              </a:spcAft>
              <a:buClr>
                <a:srgbClr val="00007D"/>
              </a:buClr>
              <a:buSzPct val="75000"/>
              <a:buFont typeface="Wingdings" pitchFamily="2" charset="2"/>
              <a:buNone/>
              <a:defRPr/>
            </a:pPr>
            <a:r>
              <a:rPr lang="en-US" sz="3600" dirty="0" smtClean="0">
                <a:solidFill>
                  <a:srgbClr val="000000"/>
                </a:solidFill>
              </a:rPr>
              <a:t>Used to approximate standard deviation.</a:t>
            </a:r>
          </a:p>
          <a:p>
            <a:pPr fontAlgn="base">
              <a:spcBef>
                <a:spcPct val="20000"/>
              </a:spcBef>
              <a:spcAft>
                <a:spcPct val="0"/>
              </a:spcAft>
              <a:buClr>
                <a:srgbClr val="00007D"/>
              </a:buClr>
              <a:buSzPct val="75000"/>
              <a:buFont typeface="Wingdings" pitchFamily="2" charset="2"/>
              <a:buNone/>
              <a:defRPr/>
            </a:pPr>
            <a:endParaRPr lang="en-US" sz="1400" dirty="0">
              <a:solidFill>
                <a:srgbClr val="000000"/>
              </a:solidFill>
            </a:endParaRPr>
          </a:p>
          <a:p>
            <a:pPr fontAlgn="base">
              <a:spcBef>
                <a:spcPct val="20000"/>
              </a:spcBef>
              <a:spcAft>
                <a:spcPct val="0"/>
              </a:spcAft>
              <a:buClr>
                <a:srgbClr val="00007D"/>
              </a:buClr>
              <a:buSzPct val="75000"/>
              <a:buFont typeface="Wingdings" pitchFamily="2" charset="2"/>
              <a:buNone/>
              <a:defRPr/>
            </a:pPr>
            <a:endParaRPr lang="en-US" sz="3600" dirty="0" smtClean="0">
              <a:solidFill>
                <a:srgbClr val="000000"/>
              </a:solidFill>
            </a:endParaRPr>
          </a:p>
          <a:p>
            <a:pPr algn="just" fontAlgn="base">
              <a:spcBef>
                <a:spcPct val="20000"/>
              </a:spcBef>
              <a:spcAft>
                <a:spcPct val="0"/>
              </a:spcAft>
              <a:buClr>
                <a:srgbClr val="00007D"/>
              </a:buClr>
              <a:buSzPct val="75000"/>
              <a:buFont typeface="Wingdings" pitchFamily="2" charset="2"/>
              <a:buNone/>
              <a:defRPr/>
            </a:pPr>
            <a:endParaRPr lang="en-US" sz="3600" dirty="0" smtClean="0">
              <a:solidFill>
                <a:srgbClr val="000000"/>
              </a:solidFill>
            </a:endParaRPr>
          </a:p>
          <a:p>
            <a:pPr algn="just" fontAlgn="base">
              <a:spcBef>
                <a:spcPct val="20000"/>
              </a:spcBef>
              <a:spcAft>
                <a:spcPct val="0"/>
              </a:spcAft>
              <a:buClr>
                <a:srgbClr val="00007D"/>
              </a:buClr>
              <a:buSzPct val="75000"/>
              <a:buFont typeface="Wingdings" pitchFamily="2" charset="2"/>
              <a:buNone/>
              <a:defRPr/>
            </a:pPr>
            <a:endParaRPr lang="en-US" sz="3600" dirty="0">
              <a:solidFill>
                <a:srgbClr val="000000"/>
              </a:solidFill>
            </a:endParaRPr>
          </a:p>
          <a:p>
            <a:pPr algn="just" fontAlgn="base">
              <a:spcBef>
                <a:spcPct val="20000"/>
              </a:spcBef>
              <a:spcAft>
                <a:spcPct val="0"/>
              </a:spcAft>
              <a:buClr>
                <a:srgbClr val="00007D"/>
              </a:buClr>
              <a:buSzPct val="75000"/>
              <a:buFont typeface="Wingdings" pitchFamily="2" charset="2"/>
              <a:buNone/>
              <a:defRPr/>
            </a:pPr>
            <a:r>
              <a:rPr lang="en-US" sz="3600" dirty="0" smtClean="0">
                <a:solidFill>
                  <a:srgbClr val="000000"/>
                </a:solidFill>
              </a:rPr>
              <a:t>when </a:t>
            </a:r>
            <a:r>
              <a:rPr lang="en-US" sz="3600" dirty="0">
                <a:solidFill>
                  <a:srgbClr val="000000"/>
                </a:solidFill>
              </a:rPr>
              <a:t>the distribution is </a:t>
            </a:r>
            <a:r>
              <a:rPr lang="en-US" sz="3600" dirty="0" err="1">
                <a:solidFill>
                  <a:srgbClr val="000000"/>
                </a:solidFill>
              </a:rPr>
              <a:t>unimodal</a:t>
            </a:r>
            <a:r>
              <a:rPr lang="en-US" sz="3600" dirty="0">
                <a:solidFill>
                  <a:srgbClr val="000000"/>
                </a:solidFill>
              </a:rPr>
              <a:t> and approximately </a:t>
            </a:r>
            <a:r>
              <a:rPr lang="en-US" sz="3600" dirty="0" smtClean="0">
                <a:solidFill>
                  <a:srgbClr val="000000"/>
                </a:solidFill>
              </a:rPr>
              <a:t>symmetric ONLY.</a:t>
            </a:r>
            <a:endParaRPr lang="en-US" sz="3600" dirty="0">
              <a:solidFill>
                <a:srgbClr val="000000"/>
              </a:solidFill>
            </a:endParaRPr>
          </a:p>
        </p:txBody>
      </p:sp>
      <p:sp>
        <p:nvSpPr>
          <p:cNvPr id="3" name="Slide Number Placeholder 2"/>
          <p:cNvSpPr>
            <a:spLocks noGrp="1"/>
          </p:cNvSpPr>
          <p:nvPr>
            <p:ph type="sldNum" sz="quarter" idx="11"/>
          </p:nvPr>
        </p:nvSpPr>
        <p:spPr/>
        <p:txBody>
          <a:bodyPr/>
          <a:lstStyle/>
          <a:p>
            <a:pPr>
              <a:defRPr/>
            </a:pPr>
            <a:fld id="{77AE184E-7232-4CD6-B4D6-5B100A1FB099}" type="slidenum">
              <a:rPr lang="en-US" smtClean="0">
                <a:solidFill>
                  <a:srgbClr val="000000"/>
                </a:solidFill>
              </a:rPr>
              <a:pPr>
                <a:defRPr/>
              </a:pPr>
              <a:t>78</a:t>
            </a:fld>
            <a:endParaRPr lang="en-US">
              <a:solidFill>
                <a:srgbClr val="000000"/>
              </a:solidFill>
            </a:endParaRPr>
          </a:p>
        </p:txBody>
      </p:sp>
    </p:spTree>
    <p:extLst>
      <p:ext uri="{BB962C8B-B14F-4D97-AF65-F5344CB8AC3E}">
        <p14:creationId xmlns:p14="http://schemas.microsoft.com/office/powerpoint/2010/main" val="1972364010"/>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Rectangle 2"/>
          <p:cNvSpPr>
            <a:spLocks noGrp="1" noChangeArrowheads="1"/>
          </p:cNvSpPr>
          <p:nvPr>
            <p:ph type="title"/>
          </p:nvPr>
        </p:nvSpPr>
        <p:spPr>
          <a:xfrm>
            <a:off x="457200" y="609600"/>
            <a:ext cx="8229600" cy="1143000"/>
          </a:xfrm>
        </p:spPr>
        <p:txBody>
          <a:bodyPr>
            <a:normAutofit fontScale="90000"/>
          </a:bodyPr>
          <a:lstStyle/>
          <a:p>
            <a:r>
              <a:rPr lang="en-US" sz="4000" dirty="0"/>
              <a:t>3-2 Measures </a:t>
            </a:r>
            <a:r>
              <a:rPr lang="en-US" sz="4000" dirty="0" smtClean="0"/>
              <a:t>of Variation: </a:t>
            </a:r>
            <a:br>
              <a:rPr lang="en-US" sz="4000" dirty="0" smtClean="0"/>
            </a:br>
            <a:r>
              <a:rPr lang="en-US" sz="4000" b="1" dirty="0" smtClean="0">
                <a:solidFill>
                  <a:srgbClr val="FF0000"/>
                </a:solidFill>
              </a:rPr>
              <a:t>4. Range Rule of Thumb</a:t>
            </a:r>
          </a:p>
        </p:txBody>
      </p:sp>
      <p:sp>
        <p:nvSpPr>
          <p:cNvPr id="2" name="Footer Placeholder 1"/>
          <p:cNvSpPr>
            <a:spLocks noGrp="1"/>
          </p:cNvSpPr>
          <p:nvPr>
            <p:ph type="ftr" sz="quarter" idx="10"/>
          </p:nvPr>
        </p:nvSpPr>
        <p:spPr/>
        <p:txBody>
          <a:bodyPr/>
          <a:lstStyle/>
          <a:p>
            <a:pPr>
              <a:defRPr/>
            </a:pPr>
            <a:r>
              <a:rPr lang="en-US" smtClean="0">
                <a:solidFill>
                  <a:srgbClr val="000000"/>
                </a:solidFill>
              </a:rPr>
              <a:t>Semester II 2016/2017</a:t>
            </a:r>
            <a:endParaRPr lang="en-US">
              <a:solidFill>
                <a:srgbClr val="000000"/>
              </a:solidFill>
            </a:endParaRPr>
          </a:p>
        </p:txBody>
      </p:sp>
      <p:pic>
        <p:nvPicPr>
          <p:cNvPr id="4710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1930290"/>
            <a:ext cx="7556938" cy="13801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2"/>
          <p:cNvSpPr/>
          <p:nvPr/>
        </p:nvSpPr>
        <p:spPr>
          <a:xfrm>
            <a:off x="7426385" y="2819400"/>
            <a:ext cx="444062" cy="5334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1"/>
          </p:nvPr>
        </p:nvSpPr>
        <p:spPr/>
        <p:txBody>
          <a:bodyPr/>
          <a:lstStyle/>
          <a:p>
            <a:pPr>
              <a:defRPr/>
            </a:pPr>
            <a:fld id="{77AE184E-7232-4CD6-B4D6-5B100A1FB099}" type="slidenum">
              <a:rPr lang="en-US" smtClean="0">
                <a:solidFill>
                  <a:srgbClr val="000000"/>
                </a:solidFill>
              </a:rPr>
              <a:pPr>
                <a:defRPr/>
              </a:pPr>
              <a:t>79</a:t>
            </a:fld>
            <a:endParaRPr lang="en-US">
              <a:solidFill>
                <a:srgbClr val="000000"/>
              </a:solidFill>
            </a:endParaRPr>
          </a:p>
        </p:txBody>
      </p:sp>
    </p:spTree>
    <p:extLst>
      <p:ext uri="{BB962C8B-B14F-4D97-AF65-F5344CB8AC3E}">
        <p14:creationId xmlns:p14="http://schemas.microsoft.com/office/powerpoint/2010/main" val="290959292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a:xfrm>
            <a:off x="457200" y="457200"/>
            <a:ext cx="8229600" cy="990600"/>
          </a:xfrm>
        </p:spPr>
        <p:txBody>
          <a:bodyPr/>
          <a:lstStyle/>
          <a:p>
            <a:r>
              <a:rPr lang="en-US" sz="4000" dirty="0"/>
              <a:t>Introduction (Cont’d)</a:t>
            </a:r>
            <a:endParaRPr lang="en-US" sz="4000" dirty="0" smtClean="0"/>
          </a:p>
        </p:txBody>
      </p:sp>
      <p:sp>
        <p:nvSpPr>
          <p:cNvPr id="8195" name="Rectangle 3"/>
          <p:cNvSpPr>
            <a:spLocks noGrp="1" noChangeArrowheads="1"/>
          </p:cNvSpPr>
          <p:nvPr>
            <p:ph idx="1"/>
          </p:nvPr>
        </p:nvSpPr>
        <p:spPr>
          <a:xfrm>
            <a:off x="609600" y="1316963"/>
            <a:ext cx="2286000" cy="4724400"/>
          </a:xfrm>
        </p:spPr>
        <p:txBody>
          <a:bodyPr/>
          <a:lstStyle/>
          <a:p>
            <a:pPr eaLnBrk="1" hangingPunct="1">
              <a:spcBef>
                <a:spcPct val="50000"/>
              </a:spcBef>
              <a:buFont typeface="Wingdings" pitchFamily="2" charset="2"/>
              <a:buNone/>
              <a:defRPr/>
            </a:pPr>
            <a:r>
              <a:rPr lang="en-US" b="1" dirty="0" smtClean="0"/>
              <a:t>Traditional Statistics</a:t>
            </a:r>
          </a:p>
          <a:p>
            <a:pPr marL="800100" indent="-457200" eaLnBrk="1" hangingPunct="1">
              <a:spcBef>
                <a:spcPct val="50000"/>
              </a:spcBef>
              <a:buFont typeface="Arial" panose="020B0604020202020204" pitchFamily="34" charset="0"/>
              <a:buChar char="•"/>
              <a:defRPr/>
            </a:pPr>
            <a:r>
              <a:rPr lang="en-US" b="1" i="1" dirty="0" smtClean="0"/>
              <a:t>Average</a:t>
            </a:r>
          </a:p>
          <a:p>
            <a:pPr marL="800100" indent="-457200" eaLnBrk="1" hangingPunct="1">
              <a:spcBef>
                <a:spcPct val="50000"/>
              </a:spcBef>
              <a:buFont typeface="Arial" panose="020B0604020202020204" pitchFamily="34" charset="0"/>
              <a:buChar char="•"/>
              <a:defRPr/>
            </a:pPr>
            <a:r>
              <a:rPr lang="en-US" b="1" i="1" dirty="0" smtClean="0"/>
              <a:t>Variation</a:t>
            </a:r>
          </a:p>
          <a:p>
            <a:pPr marL="800100" indent="-457200" eaLnBrk="1" hangingPunct="1">
              <a:spcBef>
                <a:spcPct val="50000"/>
              </a:spcBef>
              <a:buFont typeface="Arial" panose="020B0604020202020204" pitchFamily="34" charset="0"/>
              <a:buChar char="•"/>
              <a:defRPr/>
            </a:pPr>
            <a:r>
              <a:rPr lang="en-US" b="1" i="1" dirty="0" smtClean="0"/>
              <a:t>Position</a:t>
            </a:r>
          </a:p>
        </p:txBody>
      </p:sp>
      <p:sp>
        <p:nvSpPr>
          <p:cNvPr id="3" name="Footer Placeholder 2"/>
          <p:cNvSpPr>
            <a:spLocks noGrp="1"/>
          </p:cNvSpPr>
          <p:nvPr>
            <p:ph type="ftr" sz="quarter" idx="11"/>
          </p:nvPr>
        </p:nvSpPr>
        <p:spPr/>
        <p:txBody>
          <a:bodyPr/>
          <a:lstStyle/>
          <a:p>
            <a:pPr>
              <a:defRPr/>
            </a:pPr>
            <a:r>
              <a:rPr lang="en-US" smtClean="0">
                <a:solidFill>
                  <a:srgbClr val="000000"/>
                </a:solidFill>
              </a:rPr>
              <a:t>Semester II 2016/2017</a:t>
            </a:r>
            <a:endParaRPr lang="en-US">
              <a:solidFill>
                <a:srgbClr val="000000"/>
              </a:solidFill>
            </a:endParaRPr>
          </a:p>
        </p:txBody>
      </p:sp>
      <p:sp>
        <p:nvSpPr>
          <p:cNvPr id="5" name="Rectangle 3"/>
          <p:cNvSpPr txBox="1">
            <a:spLocks noChangeArrowheads="1"/>
          </p:cNvSpPr>
          <p:nvPr/>
        </p:nvSpPr>
        <p:spPr>
          <a:xfrm>
            <a:off x="3124200" y="1295400"/>
            <a:ext cx="3505200" cy="4953000"/>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a:spcBef>
                <a:spcPct val="50000"/>
              </a:spcBef>
              <a:buFont typeface="Wingdings" pitchFamily="2" charset="2"/>
              <a:buNone/>
              <a:defRPr/>
            </a:pPr>
            <a:r>
              <a:rPr lang="en-US" dirty="0" smtClean="0"/>
              <a:t>What Do We Mean By </a:t>
            </a:r>
            <a:r>
              <a:rPr lang="en-US" b="1" dirty="0" smtClean="0">
                <a:solidFill>
                  <a:srgbClr val="FF0000"/>
                </a:solidFill>
              </a:rPr>
              <a:t>Average</a:t>
            </a:r>
            <a:r>
              <a:rPr lang="en-US" dirty="0" smtClean="0"/>
              <a:t>?</a:t>
            </a:r>
          </a:p>
          <a:p>
            <a:pPr marL="971550" lvl="1" indent="-514350">
              <a:spcBef>
                <a:spcPct val="50000"/>
              </a:spcBef>
              <a:buFont typeface="+mj-lt"/>
              <a:buAutoNum type="arabicPeriod"/>
              <a:defRPr/>
            </a:pPr>
            <a:r>
              <a:rPr lang="en-US" sz="3200" dirty="0" smtClean="0"/>
              <a:t> </a:t>
            </a:r>
            <a:r>
              <a:rPr lang="en-US" sz="1800" dirty="0" smtClean="0"/>
              <a:t>Mean</a:t>
            </a:r>
          </a:p>
          <a:p>
            <a:pPr marL="971550" lvl="1" indent="-514350">
              <a:spcBef>
                <a:spcPct val="50000"/>
              </a:spcBef>
              <a:buFont typeface="+mj-lt"/>
              <a:buAutoNum type="arabicPeriod"/>
              <a:defRPr/>
            </a:pPr>
            <a:r>
              <a:rPr lang="en-US" sz="1800" dirty="0" smtClean="0"/>
              <a:t> Median</a:t>
            </a:r>
          </a:p>
          <a:p>
            <a:pPr marL="971550" lvl="1" indent="-514350">
              <a:spcBef>
                <a:spcPct val="50000"/>
              </a:spcBef>
              <a:buFont typeface="+mj-lt"/>
              <a:buAutoNum type="arabicPeriod"/>
              <a:defRPr/>
            </a:pPr>
            <a:r>
              <a:rPr lang="en-US" sz="1800" dirty="0" smtClean="0"/>
              <a:t> Mode</a:t>
            </a:r>
          </a:p>
          <a:p>
            <a:pPr marL="971550" lvl="1" indent="-514350">
              <a:spcBef>
                <a:spcPct val="50000"/>
              </a:spcBef>
              <a:buFont typeface="+mj-lt"/>
              <a:buAutoNum type="arabicPeriod"/>
              <a:defRPr/>
            </a:pPr>
            <a:r>
              <a:rPr lang="en-US" sz="1800" dirty="0" smtClean="0"/>
              <a:t> Midrange</a:t>
            </a:r>
          </a:p>
          <a:p>
            <a:pPr marL="971550" lvl="1" indent="-514350">
              <a:spcBef>
                <a:spcPct val="50000"/>
              </a:spcBef>
              <a:buFont typeface="+mj-lt"/>
              <a:buAutoNum type="arabicPeriod"/>
              <a:defRPr/>
            </a:pPr>
            <a:r>
              <a:rPr lang="en-US" sz="1800" dirty="0" smtClean="0"/>
              <a:t> Weighted Mean</a:t>
            </a:r>
            <a:endParaRPr lang="en-US" sz="1800" b="1" i="1" dirty="0" smtClean="0"/>
          </a:p>
        </p:txBody>
      </p:sp>
      <p:cxnSp>
        <p:nvCxnSpPr>
          <p:cNvPr id="4" name="Straight Arrow Connector 3"/>
          <p:cNvCxnSpPr/>
          <p:nvPr/>
        </p:nvCxnSpPr>
        <p:spPr>
          <a:xfrm flipV="1">
            <a:off x="2590800" y="1600200"/>
            <a:ext cx="533400" cy="60960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 name="Slide Number Placeholder 5"/>
          <p:cNvSpPr>
            <a:spLocks noGrp="1"/>
          </p:cNvSpPr>
          <p:nvPr>
            <p:ph type="sldNum" sz="quarter" idx="12"/>
          </p:nvPr>
        </p:nvSpPr>
        <p:spPr/>
        <p:txBody>
          <a:bodyPr/>
          <a:lstStyle/>
          <a:p>
            <a:fld id="{DCB23F9D-7E7B-4F79-99EA-2B54EFDA5161}" type="slidenum">
              <a:rPr lang="en-US" smtClean="0">
                <a:solidFill>
                  <a:prstClr val="black">
                    <a:tint val="75000"/>
                  </a:prstClr>
                </a:solidFill>
              </a:rPr>
              <a:pPr/>
              <a:t>8</a:t>
            </a:fld>
            <a:endParaRPr lang="en-US">
              <a:solidFill>
                <a:prstClr val="black">
                  <a:tint val="75000"/>
                </a:prstClr>
              </a:solidFill>
            </a:endParaRPr>
          </a:p>
        </p:txBody>
      </p:sp>
    </p:spTree>
    <p:extLst>
      <p:ext uri="{BB962C8B-B14F-4D97-AF65-F5344CB8AC3E}">
        <p14:creationId xmlns:p14="http://schemas.microsoft.com/office/powerpoint/2010/main" val="264451068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8195">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8195">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819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7" name="Rectangle 2"/>
          <p:cNvSpPr>
            <a:spLocks noGrp="1" noChangeArrowheads="1"/>
          </p:cNvSpPr>
          <p:nvPr>
            <p:ph type="title"/>
          </p:nvPr>
        </p:nvSpPr>
        <p:spPr>
          <a:xfrm>
            <a:off x="457200" y="533400"/>
            <a:ext cx="8229600" cy="1143000"/>
          </a:xfrm>
        </p:spPr>
        <p:txBody>
          <a:bodyPr>
            <a:normAutofit fontScale="90000"/>
          </a:bodyPr>
          <a:lstStyle/>
          <a:p>
            <a:r>
              <a:rPr lang="en-US" sz="4000" dirty="0"/>
              <a:t>3-2 Measures </a:t>
            </a:r>
            <a:r>
              <a:rPr lang="en-US" sz="4000" dirty="0" smtClean="0"/>
              <a:t>of Variation: </a:t>
            </a:r>
            <a:br>
              <a:rPr lang="en-US" sz="4000" dirty="0" smtClean="0"/>
            </a:br>
            <a:r>
              <a:rPr lang="en-US" sz="4000" b="1" dirty="0" smtClean="0">
                <a:solidFill>
                  <a:srgbClr val="FF0000"/>
                </a:solidFill>
              </a:rPr>
              <a:t>4. Range Rule of Thumb</a:t>
            </a:r>
          </a:p>
        </p:txBody>
      </p:sp>
      <p:sp>
        <p:nvSpPr>
          <p:cNvPr id="3" name="Footer Placeholder 2"/>
          <p:cNvSpPr>
            <a:spLocks noGrp="1"/>
          </p:cNvSpPr>
          <p:nvPr>
            <p:ph type="ftr" sz="quarter" idx="10"/>
          </p:nvPr>
        </p:nvSpPr>
        <p:spPr/>
        <p:txBody>
          <a:bodyPr/>
          <a:lstStyle/>
          <a:p>
            <a:pPr>
              <a:defRPr/>
            </a:pPr>
            <a:r>
              <a:rPr lang="en-US" smtClean="0">
                <a:solidFill>
                  <a:srgbClr val="000000"/>
                </a:solidFill>
              </a:rPr>
              <a:t>Semester II 2016/2017</a:t>
            </a:r>
            <a:endParaRPr lang="en-US">
              <a:solidFill>
                <a:srgbClr val="000000"/>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9153" y="3866424"/>
            <a:ext cx="8458396" cy="1238976"/>
          </a:xfrm>
          <a:prstGeom prst="rect">
            <a:avLst/>
          </a:prstGeom>
        </p:spPr>
      </p:pic>
      <p:pic>
        <p:nvPicPr>
          <p:cNvPr id="4608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9153" y="2057400"/>
            <a:ext cx="8458396" cy="1447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Slide Number Placeholder 3"/>
          <p:cNvSpPr>
            <a:spLocks noGrp="1"/>
          </p:cNvSpPr>
          <p:nvPr>
            <p:ph type="sldNum" sz="quarter" idx="11"/>
          </p:nvPr>
        </p:nvSpPr>
        <p:spPr/>
        <p:txBody>
          <a:bodyPr/>
          <a:lstStyle/>
          <a:p>
            <a:pPr>
              <a:defRPr/>
            </a:pPr>
            <a:fld id="{77AE184E-7232-4CD6-B4D6-5B100A1FB099}" type="slidenum">
              <a:rPr lang="en-US" smtClean="0">
                <a:solidFill>
                  <a:srgbClr val="000000"/>
                </a:solidFill>
              </a:rPr>
              <a:pPr>
                <a:defRPr/>
              </a:pPr>
              <a:t>80</a:t>
            </a:fld>
            <a:endParaRPr lang="en-US">
              <a:solidFill>
                <a:srgbClr val="000000"/>
              </a:solidFill>
            </a:endParaRPr>
          </a:p>
        </p:txBody>
      </p:sp>
    </p:spTree>
    <p:extLst>
      <p:ext uri="{BB962C8B-B14F-4D97-AF65-F5344CB8AC3E}">
        <p14:creationId xmlns:p14="http://schemas.microsoft.com/office/powerpoint/2010/main" val="1224460289"/>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Text Box 3"/>
          <p:cNvSpPr txBox="1">
            <a:spLocks noChangeArrowheads="1"/>
          </p:cNvSpPr>
          <p:nvPr/>
        </p:nvSpPr>
        <p:spPr bwMode="auto">
          <a:xfrm>
            <a:off x="698500" y="1803737"/>
            <a:ext cx="7759700"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just" fontAlgn="base">
              <a:spcBef>
                <a:spcPct val="0"/>
              </a:spcBef>
              <a:spcAft>
                <a:spcPct val="0"/>
              </a:spcAft>
            </a:pPr>
            <a:r>
              <a:rPr lang="en-US" sz="2000" dirty="0" smtClean="0">
                <a:solidFill>
                  <a:srgbClr val="000000"/>
                </a:solidFill>
              </a:rPr>
              <a:t>The proportion of values from </a:t>
            </a:r>
            <a:r>
              <a:rPr lang="en-US" sz="2000" u="sng" dirty="0" smtClean="0">
                <a:solidFill>
                  <a:srgbClr val="000000"/>
                </a:solidFill>
              </a:rPr>
              <a:t>any</a:t>
            </a:r>
            <a:r>
              <a:rPr lang="en-US" sz="2000" dirty="0" smtClean="0">
                <a:solidFill>
                  <a:srgbClr val="000000"/>
                </a:solidFill>
              </a:rPr>
              <a:t> data set that fall within </a:t>
            </a:r>
            <a:r>
              <a:rPr lang="en-US" sz="2000" i="1" dirty="0" smtClean="0">
                <a:solidFill>
                  <a:srgbClr val="000000"/>
                </a:solidFill>
                <a:latin typeface="Times New Roman" pitchFamily="18" charset="0"/>
                <a:cs typeface="Times New Roman" pitchFamily="18" charset="0"/>
              </a:rPr>
              <a:t>k</a:t>
            </a:r>
            <a:r>
              <a:rPr lang="en-US" sz="2000" dirty="0" smtClean="0">
                <a:solidFill>
                  <a:srgbClr val="000000"/>
                </a:solidFill>
              </a:rPr>
              <a:t> standard deviations of the mean will be at least 1 – 1/</a:t>
            </a:r>
            <a:r>
              <a:rPr lang="en-US" sz="2000" i="1" dirty="0" smtClean="0">
                <a:solidFill>
                  <a:srgbClr val="000000"/>
                </a:solidFill>
                <a:latin typeface="Times New Roman" pitchFamily="18" charset="0"/>
                <a:cs typeface="Times New Roman" pitchFamily="18" charset="0"/>
              </a:rPr>
              <a:t>k</a:t>
            </a:r>
            <a:r>
              <a:rPr lang="en-US" sz="2000" baseline="30000" dirty="0" smtClean="0">
                <a:solidFill>
                  <a:srgbClr val="000000"/>
                </a:solidFill>
              </a:rPr>
              <a:t>2</a:t>
            </a:r>
            <a:r>
              <a:rPr lang="en-US" sz="2000" dirty="0" smtClean="0">
                <a:solidFill>
                  <a:srgbClr val="000000"/>
                </a:solidFill>
              </a:rPr>
              <a:t>, where </a:t>
            </a:r>
            <a:r>
              <a:rPr lang="en-US" sz="2000" i="1" dirty="0" smtClean="0">
                <a:solidFill>
                  <a:srgbClr val="000000"/>
                </a:solidFill>
                <a:latin typeface="Times New Roman" pitchFamily="18" charset="0"/>
                <a:cs typeface="Times New Roman" pitchFamily="18" charset="0"/>
              </a:rPr>
              <a:t>k</a:t>
            </a:r>
            <a:r>
              <a:rPr lang="en-US" sz="2000" dirty="0" smtClean="0">
                <a:solidFill>
                  <a:srgbClr val="000000"/>
                </a:solidFill>
              </a:rPr>
              <a:t> is a number greater than 1 (</a:t>
            </a:r>
            <a:r>
              <a:rPr lang="en-US" sz="2000" i="1" dirty="0" smtClean="0">
                <a:solidFill>
                  <a:srgbClr val="000000"/>
                </a:solidFill>
                <a:latin typeface="Times New Roman" pitchFamily="18" charset="0"/>
                <a:cs typeface="Times New Roman" pitchFamily="18" charset="0"/>
              </a:rPr>
              <a:t>k</a:t>
            </a:r>
            <a:r>
              <a:rPr lang="en-US" sz="2000" dirty="0" smtClean="0">
                <a:solidFill>
                  <a:srgbClr val="000000"/>
                </a:solidFill>
              </a:rPr>
              <a:t> is not necessarily an integer).</a:t>
            </a:r>
            <a:endParaRPr lang="en-US" sz="2000" baseline="30000" dirty="0" smtClean="0">
              <a:solidFill>
                <a:srgbClr val="000000"/>
              </a:solidFill>
            </a:endParaRPr>
          </a:p>
        </p:txBody>
      </p:sp>
      <p:sp>
        <p:nvSpPr>
          <p:cNvPr id="71705" name="Rectangle 28"/>
          <p:cNvSpPr>
            <a:spLocks noGrp="1" noChangeArrowheads="1"/>
          </p:cNvSpPr>
          <p:nvPr>
            <p:ph type="title"/>
          </p:nvPr>
        </p:nvSpPr>
        <p:spPr>
          <a:xfrm>
            <a:off x="457200" y="381000"/>
            <a:ext cx="8229600" cy="1143000"/>
          </a:xfrm>
          <a:noFill/>
        </p:spPr>
        <p:txBody>
          <a:bodyPr>
            <a:normAutofit fontScale="90000"/>
          </a:bodyPr>
          <a:lstStyle/>
          <a:p>
            <a:r>
              <a:rPr lang="en-US" sz="4000" dirty="0"/>
              <a:t>3-2 Measures </a:t>
            </a:r>
            <a:r>
              <a:rPr lang="en-US" sz="4000" dirty="0" smtClean="0"/>
              <a:t>of Variation: </a:t>
            </a:r>
            <a:r>
              <a:rPr lang="en-US" sz="4000" b="1" dirty="0">
                <a:solidFill>
                  <a:srgbClr val="FF0000"/>
                </a:solidFill>
              </a:rPr>
              <a:t/>
            </a:r>
            <a:br>
              <a:rPr lang="en-US" sz="4000" b="1" dirty="0">
                <a:solidFill>
                  <a:srgbClr val="FF0000"/>
                </a:solidFill>
              </a:rPr>
            </a:br>
            <a:r>
              <a:rPr lang="en-US" sz="4000" b="1" dirty="0" smtClean="0">
                <a:solidFill>
                  <a:srgbClr val="FF0000"/>
                </a:solidFill>
              </a:rPr>
              <a:t>5. </a:t>
            </a:r>
            <a:r>
              <a:rPr lang="en-US" sz="4000" b="1" dirty="0" err="1" smtClean="0">
                <a:solidFill>
                  <a:srgbClr val="FF0000"/>
                </a:solidFill>
              </a:rPr>
              <a:t>Chebyshev’s</a:t>
            </a:r>
            <a:r>
              <a:rPr lang="en-US" sz="4000" b="1" dirty="0" smtClean="0">
                <a:solidFill>
                  <a:srgbClr val="FF0000"/>
                </a:solidFill>
              </a:rPr>
              <a:t> Theorem</a:t>
            </a:r>
          </a:p>
        </p:txBody>
      </p:sp>
      <p:graphicFrame>
        <p:nvGraphicFramePr>
          <p:cNvPr id="44036" name="Group 4"/>
          <p:cNvGraphicFramePr>
            <a:graphicFrameLocks noGrp="1"/>
          </p:cNvGraphicFramePr>
          <p:nvPr>
            <p:ph type="tbl" idx="1"/>
            <p:extLst/>
          </p:nvPr>
        </p:nvGraphicFramePr>
        <p:xfrm>
          <a:off x="635876" y="3394841"/>
          <a:ext cx="7848600" cy="2560232"/>
        </p:xfrm>
        <a:graphic>
          <a:graphicData uri="http://schemas.openxmlformats.org/drawingml/2006/table">
            <a:tbl>
              <a:tblPr/>
              <a:tblGrid>
                <a:gridCol w="1715179"/>
                <a:gridCol w="2781415"/>
                <a:gridCol w="3352006"/>
              </a:tblGrid>
              <a:tr h="797326">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sz="2000" b="0" i="0" u="none" strike="noStrike" cap="none" normalizeH="0" baseline="0" dirty="0" smtClean="0">
                          <a:ln>
                            <a:noFill/>
                          </a:ln>
                          <a:solidFill>
                            <a:schemeClr val="tx1"/>
                          </a:solidFill>
                          <a:effectLst/>
                          <a:latin typeface="Arial" charset="0"/>
                        </a:rPr>
                        <a:t># of standard deviations, </a:t>
                      </a:r>
                      <a:r>
                        <a:rPr kumimoji="0" lang="en-US" sz="2000" b="0" i="1" u="none" strike="noStrike" cap="none" normalizeH="0" baseline="0" dirty="0" smtClean="0">
                          <a:ln>
                            <a:noFill/>
                          </a:ln>
                          <a:solidFill>
                            <a:schemeClr val="tx1"/>
                          </a:solidFill>
                          <a:effectLst/>
                          <a:latin typeface="Times New Roman" pitchFamily="18" charset="0"/>
                          <a:cs typeface="Times New Roman" pitchFamily="18" charset="0"/>
                        </a:rPr>
                        <a:t>k</a:t>
                      </a:r>
                    </a:p>
                  </a:txBody>
                  <a:tcPr marT="45709" marB="4570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sz="2000" b="0" i="0" u="none" strike="noStrike" cap="none" normalizeH="0" baseline="0" dirty="0" smtClean="0">
                          <a:ln>
                            <a:noFill/>
                          </a:ln>
                          <a:solidFill>
                            <a:schemeClr val="tx1"/>
                          </a:solidFill>
                          <a:effectLst/>
                          <a:latin typeface="Arial" charset="0"/>
                        </a:rPr>
                        <a:t>Minimum Proportion within </a:t>
                      </a:r>
                      <a:r>
                        <a:rPr kumimoji="0" lang="en-US" sz="2000" b="0" i="1" u="none" strike="noStrike" cap="none" normalizeH="0" baseline="0" dirty="0" smtClean="0">
                          <a:ln>
                            <a:noFill/>
                          </a:ln>
                          <a:solidFill>
                            <a:schemeClr val="tx1"/>
                          </a:solidFill>
                          <a:effectLst/>
                          <a:latin typeface="Times New Roman" pitchFamily="18" charset="0"/>
                          <a:cs typeface="Times New Roman" pitchFamily="18" charset="0"/>
                        </a:rPr>
                        <a:t>k</a:t>
                      </a:r>
                      <a:r>
                        <a:rPr kumimoji="0" lang="en-US" sz="2000" b="0" i="0" u="none" strike="noStrike" cap="none" normalizeH="0" baseline="0" dirty="0" smtClean="0">
                          <a:ln>
                            <a:noFill/>
                          </a:ln>
                          <a:solidFill>
                            <a:schemeClr val="tx1"/>
                          </a:solidFill>
                          <a:effectLst/>
                          <a:latin typeface="Arial" charset="0"/>
                        </a:rPr>
                        <a:t> standard deviations</a:t>
                      </a:r>
                    </a:p>
                  </a:txBody>
                  <a:tcPr marT="45709" marB="4570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sz="2000" b="0" i="0" u="none" strike="noStrike" cap="none" normalizeH="0" baseline="0" dirty="0" smtClean="0">
                          <a:ln>
                            <a:noFill/>
                          </a:ln>
                          <a:solidFill>
                            <a:schemeClr val="tx1"/>
                          </a:solidFill>
                          <a:effectLst/>
                          <a:latin typeface="Arial" charset="0"/>
                        </a:rPr>
                        <a:t>Minimum Percentage within </a:t>
                      </a:r>
                      <a:r>
                        <a:rPr kumimoji="0" lang="en-US" sz="2000" b="0" i="1" u="none" strike="noStrike" cap="none" normalizeH="0" baseline="0" dirty="0" smtClean="0">
                          <a:ln>
                            <a:noFill/>
                          </a:ln>
                          <a:solidFill>
                            <a:schemeClr val="tx1"/>
                          </a:solidFill>
                          <a:effectLst/>
                          <a:latin typeface="Times New Roman" pitchFamily="18" charset="0"/>
                          <a:cs typeface="Times New Roman" pitchFamily="18" charset="0"/>
                        </a:rPr>
                        <a:t>k</a:t>
                      </a:r>
                      <a:r>
                        <a:rPr kumimoji="0" lang="en-US" sz="2000" b="0" i="0" u="none" strike="noStrike" cap="none" normalizeH="0" baseline="0" dirty="0" smtClean="0">
                          <a:ln>
                            <a:noFill/>
                          </a:ln>
                          <a:solidFill>
                            <a:schemeClr val="tx1"/>
                          </a:solidFill>
                          <a:effectLst/>
                          <a:latin typeface="Arial" charset="0"/>
                        </a:rPr>
                        <a:t> standard deviations</a:t>
                      </a:r>
                    </a:p>
                  </a:txBody>
                  <a:tcPr marT="45709" marB="4570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10735">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sz="2800" b="0" i="0" u="none" strike="noStrike" cap="none" normalizeH="0" baseline="0" dirty="0" smtClean="0">
                          <a:ln>
                            <a:noFill/>
                          </a:ln>
                          <a:solidFill>
                            <a:schemeClr val="tx1"/>
                          </a:solidFill>
                          <a:effectLst/>
                          <a:latin typeface="Arial" charset="0"/>
                        </a:rPr>
                        <a:t>2</a:t>
                      </a:r>
                    </a:p>
                  </a:txBody>
                  <a:tcPr marT="45709" marB="45709"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sz="2800" b="0" i="0" u="none" strike="noStrike" cap="none" normalizeH="0" baseline="0" dirty="0" smtClean="0">
                          <a:ln>
                            <a:noFill/>
                          </a:ln>
                          <a:solidFill>
                            <a:schemeClr val="tx1"/>
                          </a:solidFill>
                          <a:effectLst/>
                          <a:latin typeface="Arial" charset="0"/>
                        </a:rPr>
                        <a:t>1 – 1/4 = 3/4</a:t>
                      </a:r>
                    </a:p>
                  </a:txBody>
                  <a:tcPr marT="45709" marB="4570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sz="2800" b="0" i="0" u="none" strike="noStrike" cap="none" normalizeH="0" baseline="0" smtClean="0">
                          <a:ln>
                            <a:noFill/>
                          </a:ln>
                          <a:solidFill>
                            <a:schemeClr val="tx1"/>
                          </a:solidFill>
                          <a:effectLst/>
                          <a:latin typeface="Arial" charset="0"/>
                        </a:rPr>
                        <a:t>75%</a:t>
                      </a:r>
                    </a:p>
                  </a:txBody>
                  <a:tcPr marT="45709" marB="45709"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22729">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sz="2800" b="0" i="0" u="none" strike="noStrike" cap="none" normalizeH="0" baseline="0" smtClean="0">
                          <a:ln>
                            <a:noFill/>
                          </a:ln>
                          <a:solidFill>
                            <a:schemeClr val="tx1"/>
                          </a:solidFill>
                          <a:effectLst/>
                          <a:latin typeface="Arial" charset="0"/>
                        </a:rPr>
                        <a:t>3</a:t>
                      </a:r>
                    </a:p>
                  </a:txBody>
                  <a:tcPr marT="45709" marB="45709"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sz="2800" b="0" i="0" u="none" strike="noStrike" cap="none" normalizeH="0" baseline="0" dirty="0" smtClean="0">
                          <a:ln>
                            <a:noFill/>
                          </a:ln>
                          <a:solidFill>
                            <a:schemeClr val="tx1"/>
                          </a:solidFill>
                          <a:effectLst/>
                          <a:latin typeface="Arial" charset="0"/>
                        </a:rPr>
                        <a:t>1 – 1/9 = 8/9</a:t>
                      </a:r>
                    </a:p>
                  </a:txBody>
                  <a:tcPr marT="45709" marB="4570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sz="2800" b="0" i="0" u="none" strike="noStrike" cap="none" normalizeH="0" baseline="0" dirty="0" smtClean="0">
                          <a:ln>
                            <a:noFill/>
                          </a:ln>
                          <a:solidFill>
                            <a:schemeClr val="tx1"/>
                          </a:solidFill>
                          <a:effectLst/>
                          <a:latin typeface="Arial" charset="0"/>
                        </a:rPr>
                        <a:t>88.89%</a:t>
                      </a:r>
                    </a:p>
                  </a:txBody>
                  <a:tcPr marT="45709" marB="45709"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25051">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sz="2800" b="0" i="0" u="none" strike="noStrike" cap="none" normalizeH="0" baseline="0" dirty="0" smtClean="0">
                          <a:ln>
                            <a:noFill/>
                          </a:ln>
                          <a:solidFill>
                            <a:schemeClr val="tx1"/>
                          </a:solidFill>
                          <a:effectLst/>
                          <a:latin typeface="Arial" charset="0"/>
                        </a:rPr>
                        <a:t>4</a:t>
                      </a:r>
                    </a:p>
                  </a:txBody>
                  <a:tcPr marT="45709" marB="45709"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sz="2800" b="0" i="0" u="none" strike="noStrike" cap="none" normalizeH="0" baseline="0" dirty="0" smtClean="0">
                          <a:ln>
                            <a:noFill/>
                          </a:ln>
                          <a:solidFill>
                            <a:schemeClr val="tx1"/>
                          </a:solidFill>
                          <a:effectLst/>
                          <a:latin typeface="Arial" charset="0"/>
                        </a:rPr>
                        <a:t>1 – 1/16 = 15/16</a:t>
                      </a:r>
                    </a:p>
                  </a:txBody>
                  <a:tcPr marT="45709" marB="4570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sz="2800" b="0" i="0" u="none" strike="noStrike" cap="none" normalizeH="0" baseline="0" dirty="0" smtClean="0">
                          <a:ln>
                            <a:noFill/>
                          </a:ln>
                          <a:solidFill>
                            <a:schemeClr val="tx1"/>
                          </a:solidFill>
                          <a:effectLst/>
                          <a:latin typeface="Arial" charset="0"/>
                        </a:rPr>
                        <a:t>93.75%</a:t>
                      </a:r>
                    </a:p>
                  </a:txBody>
                  <a:tcPr marT="45709" marB="45709"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2" name="Footer Placeholder 1"/>
          <p:cNvSpPr>
            <a:spLocks noGrp="1"/>
          </p:cNvSpPr>
          <p:nvPr>
            <p:ph type="ftr" sz="quarter" idx="10"/>
          </p:nvPr>
        </p:nvSpPr>
        <p:spPr/>
        <p:txBody>
          <a:bodyPr/>
          <a:lstStyle/>
          <a:p>
            <a:pPr>
              <a:defRPr/>
            </a:pPr>
            <a:r>
              <a:rPr lang="en-US" smtClean="0">
                <a:solidFill>
                  <a:srgbClr val="000000"/>
                </a:solidFill>
              </a:rPr>
              <a:t>Semester II 2016/2017</a:t>
            </a:r>
            <a:endParaRPr lang="en-US">
              <a:solidFill>
                <a:srgbClr val="000000"/>
              </a:solidFill>
            </a:endParaRPr>
          </a:p>
        </p:txBody>
      </p:sp>
      <p:sp>
        <p:nvSpPr>
          <p:cNvPr id="3" name="Slide Number Placeholder 2"/>
          <p:cNvSpPr>
            <a:spLocks noGrp="1"/>
          </p:cNvSpPr>
          <p:nvPr>
            <p:ph type="sldNum" sz="quarter" idx="11"/>
          </p:nvPr>
        </p:nvSpPr>
        <p:spPr/>
        <p:txBody>
          <a:bodyPr/>
          <a:lstStyle/>
          <a:p>
            <a:pPr>
              <a:defRPr/>
            </a:pPr>
            <a:fld id="{AD824EA5-2BC4-466E-B06F-5E54184E93E9}" type="slidenum">
              <a:rPr lang="en-US" smtClean="0">
                <a:solidFill>
                  <a:srgbClr val="000000"/>
                </a:solidFill>
              </a:rPr>
              <a:pPr>
                <a:defRPr/>
              </a:pPr>
              <a:t>81</a:t>
            </a:fld>
            <a:endParaRPr lang="en-US">
              <a:solidFill>
                <a:srgbClr val="000000"/>
              </a:solidFill>
            </a:endParaRPr>
          </a:p>
        </p:txBody>
      </p:sp>
    </p:spTree>
    <p:extLst>
      <p:ext uri="{BB962C8B-B14F-4D97-AF65-F5344CB8AC3E}">
        <p14:creationId xmlns:p14="http://schemas.microsoft.com/office/powerpoint/2010/main" val="305132731"/>
      </p:ext>
    </p:extLst>
  </p:cSld>
  <p:clrMapOvr>
    <a:masterClrMapping/>
  </p:clrMapOvr>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5" name="Rectangle 28"/>
          <p:cNvSpPr>
            <a:spLocks noGrp="1" noChangeArrowheads="1"/>
          </p:cNvSpPr>
          <p:nvPr>
            <p:ph type="title"/>
          </p:nvPr>
        </p:nvSpPr>
        <p:spPr>
          <a:xfrm>
            <a:off x="457200" y="381000"/>
            <a:ext cx="8229600" cy="1143000"/>
          </a:xfrm>
          <a:noFill/>
        </p:spPr>
        <p:txBody>
          <a:bodyPr>
            <a:normAutofit fontScale="90000"/>
          </a:bodyPr>
          <a:lstStyle/>
          <a:p>
            <a:r>
              <a:rPr lang="en-US" sz="4000" dirty="0"/>
              <a:t>3-2 Measures </a:t>
            </a:r>
            <a:r>
              <a:rPr lang="en-US" sz="4000" dirty="0" smtClean="0"/>
              <a:t>of Variation: </a:t>
            </a:r>
            <a:r>
              <a:rPr lang="en-US" sz="4000" b="1" dirty="0">
                <a:solidFill>
                  <a:srgbClr val="FF0000"/>
                </a:solidFill>
              </a:rPr>
              <a:t/>
            </a:r>
            <a:br>
              <a:rPr lang="en-US" sz="4000" b="1" dirty="0">
                <a:solidFill>
                  <a:srgbClr val="FF0000"/>
                </a:solidFill>
              </a:rPr>
            </a:br>
            <a:r>
              <a:rPr lang="en-US" sz="4000" b="1" dirty="0" smtClean="0">
                <a:solidFill>
                  <a:srgbClr val="FF0000"/>
                </a:solidFill>
              </a:rPr>
              <a:t>5. </a:t>
            </a:r>
            <a:r>
              <a:rPr lang="en-US" sz="4000" b="1" dirty="0" err="1" smtClean="0">
                <a:solidFill>
                  <a:srgbClr val="FF0000"/>
                </a:solidFill>
              </a:rPr>
              <a:t>Chebyshev’s</a:t>
            </a:r>
            <a:r>
              <a:rPr lang="en-US" sz="4000" b="1" dirty="0" smtClean="0">
                <a:solidFill>
                  <a:srgbClr val="FF0000"/>
                </a:solidFill>
              </a:rPr>
              <a:t> Theorem</a:t>
            </a:r>
          </a:p>
        </p:txBody>
      </p:sp>
      <p:sp>
        <p:nvSpPr>
          <p:cNvPr id="3" name="Footer Placeholder 2"/>
          <p:cNvSpPr>
            <a:spLocks noGrp="1"/>
          </p:cNvSpPr>
          <p:nvPr>
            <p:ph type="ftr" sz="quarter" idx="10"/>
          </p:nvPr>
        </p:nvSpPr>
        <p:spPr/>
        <p:txBody>
          <a:bodyPr/>
          <a:lstStyle/>
          <a:p>
            <a:pPr>
              <a:defRPr/>
            </a:pPr>
            <a:r>
              <a:rPr lang="en-US" smtClean="0">
                <a:solidFill>
                  <a:srgbClr val="000000"/>
                </a:solidFill>
              </a:rPr>
              <a:t>Semester II 2016/2017</a:t>
            </a:r>
            <a:endParaRPr lang="en-US">
              <a:solidFill>
                <a:srgbClr val="000000"/>
              </a:solidFill>
            </a:endParaRPr>
          </a:p>
        </p:txBody>
      </p:sp>
      <p:pic>
        <p:nvPicPr>
          <p:cNvPr id="4505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8150" y="2519133"/>
            <a:ext cx="8267700" cy="4057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346367" y="1636846"/>
            <a:ext cx="6584559" cy="769441"/>
          </a:xfrm>
          <a:prstGeom prst="rect">
            <a:avLst/>
          </a:prstGeom>
          <a:noFill/>
        </p:spPr>
        <p:txBody>
          <a:bodyPr wrap="none" rtlCol="0">
            <a:spAutoFit/>
          </a:bodyPr>
          <a:lstStyle/>
          <a:p>
            <a:pPr algn="ctr"/>
            <a:r>
              <a:rPr lang="en-US" sz="2200" b="1" dirty="0" smtClean="0">
                <a:solidFill>
                  <a:srgbClr val="0070C0"/>
                </a:solidFill>
              </a:rPr>
              <a:t>Variable A; standard deviation </a:t>
            </a:r>
            <a:r>
              <a:rPr lang="en-US" sz="2200" b="1" dirty="0">
                <a:solidFill>
                  <a:srgbClr val="0070C0"/>
                </a:solidFill>
              </a:rPr>
              <a:t> </a:t>
            </a:r>
            <a:r>
              <a:rPr lang="en-US" sz="2200" b="1" dirty="0" smtClean="0">
                <a:solidFill>
                  <a:srgbClr val="0070C0"/>
                </a:solidFill>
              </a:rPr>
              <a:t>= 1.5 </a:t>
            </a:r>
          </a:p>
          <a:p>
            <a:pPr algn="ctr"/>
            <a:r>
              <a:rPr lang="en-US" sz="2200" b="1" dirty="0" smtClean="0">
                <a:solidFill>
                  <a:srgbClr val="0070C0"/>
                </a:solidFill>
              </a:rPr>
              <a:t>Variable B; standard deviation = 10;  mean = 70 </a:t>
            </a:r>
            <a:endParaRPr lang="en-US" sz="2200" b="1" dirty="0">
              <a:solidFill>
                <a:srgbClr val="0070C0"/>
              </a:solidFill>
            </a:endParaRPr>
          </a:p>
        </p:txBody>
      </p:sp>
      <p:sp>
        <p:nvSpPr>
          <p:cNvPr id="4" name="Slide Number Placeholder 3"/>
          <p:cNvSpPr>
            <a:spLocks noGrp="1"/>
          </p:cNvSpPr>
          <p:nvPr>
            <p:ph type="sldNum" sz="quarter" idx="11"/>
          </p:nvPr>
        </p:nvSpPr>
        <p:spPr/>
        <p:txBody>
          <a:bodyPr/>
          <a:lstStyle/>
          <a:p>
            <a:pPr>
              <a:defRPr/>
            </a:pPr>
            <a:fld id="{AD824EA5-2BC4-466E-B06F-5E54184E93E9}" type="slidenum">
              <a:rPr lang="en-US" smtClean="0">
                <a:solidFill>
                  <a:srgbClr val="000000"/>
                </a:solidFill>
              </a:rPr>
              <a:pPr>
                <a:defRPr/>
              </a:pPr>
              <a:t>82</a:t>
            </a:fld>
            <a:endParaRPr lang="en-US">
              <a:solidFill>
                <a:srgbClr val="000000"/>
              </a:solidFill>
            </a:endParaRPr>
          </a:p>
        </p:txBody>
      </p:sp>
    </p:spTree>
    <p:extLst>
      <p:ext uri="{BB962C8B-B14F-4D97-AF65-F5344CB8AC3E}">
        <p14:creationId xmlns:p14="http://schemas.microsoft.com/office/powerpoint/2010/main" val="104303670"/>
      </p:ext>
    </p:extLst>
  </p:cSld>
  <p:clrMapOvr>
    <a:masterClrMapping/>
  </p:clrMapOvr>
  <p:transition/>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5" name="Rectangle 28"/>
          <p:cNvSpPr>
            <a:spLocks noGrp="1" noChangeArrowheads="1"/>
          </p:cNvSpPr>
          <p:nvPr>
            <p:ph type="title"/>
          </p:nvPr>
        </p:nvSpPr>
        <p:spPr>
          <a:xfrm>
            <a:off x="457200" y="0"/>
            <a:ext cx="8229600" cy="1143000"/>
          </a:xfrm>
          <a:noFill/>
        </p:spPr>
        <p:txBody>
          <a:bodyPr/>
          <a:lstStyle/>
          <a:p>
            <a:r>
              <a:rPr lang="en-US" sz="3200" dirty="0"/>
              <a:t>3-2 Measures </a:t>
            </a:r>
            <a:r>
              <a:rPr lang="en-US" sz="3200" dirty="0" smtClean="0"/>
              <a:t>of Variation: </a:t>
            </a:r>
            <a:r>
              <a:rPr lang="en-US" sz="3200" b="1" dirty="0">
                <a:solidFill>
                  <a:srgbClr val="FF0000"/>
                </a:solidFill>
              </a:rPr>
              <a:t/>
            </a:r>
            <a:br>
              <a:rPr lang="en-US" sz="3200" b="1" dirty="0">
                <a:solidFill>
                  <a:srgbClr val="FF0000"/>
                </a:solidFill>
              </a:rPr>
            </a:br>
            <a:r>
              <a:rPr lang="en-US" sz="3200" b="1" dirty="0" smtClean="0">
                <a:solidFill>
                  <a:srgbClr val="FF0000"/>
                </a:solidFill>
              </a:rPr>
              <a:t>5. </a:t>
            </a:r>
            <a:r>
              <a:rPr lang="en-US" sz="3200" b="1" dirty="0" err="1" smtClean="0">
                <a:solidFill>
                  <a:srgbClr val="FF0000"/>
                </a:solidFill>
              </a:rPr>
              <a:t>Chebyshev’s</a:t>
            </a:r>
            <a:r>
              <a:rPr lang="en-US" sz="3200" b="1" dirty="0" smtClean="0">
                <a:solidFill>
                  <a:srgbClr val="FF0000"/>
                </a:solidFill>
              </a:rPr>
              <a:t> Theorem</a:t>
            </a:r>
          </a:p>
        </p:txBody>
      </p:sp>
      <p:sp>
        <p:nvSpPr>
          <p:cNvPr id="2" name="Footer Placeholder 1"/>
          <p:cNvSpPr>
            <a:spLocks noGrp="1"/>
          </p:cNvSpPr>
          <p:nvPr>
            <p:ph type="ftr" sz="quarter" idx="10"/>
          </p:nvPr>
        </p:nvSpPr>
        <p:spPr/>
        <p:txBody>
          <a:bodyPr/>
          <a:lstStyle/>
          <a:p>
            <a:pPr>
              <a:defRPr/>
            </a:pPr>
            <a:r>
              <a:rPr lang="en-US" smtClean="0">
                <a:solidFill>
                  <a:srgbClr val="000000"/>
                </a:solidFill>
              </a:rPr>
              <a:t>Semester II 2016/2017</a:t>
            </a:r>
            <a:endParaRPr lang="en-US">
              <a:solidFill>
                <a:srgbClr val="000000"/>
              </a:solidFill>
            </a:endParaRPr>
          </a:p>
        </p:txBody>
      </p:sp>
      <p:pic>
        <p:nvPicPr>
          <p:cNvPr id="4813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1075076"/>
            <a:ext cx="7772400" cy="57067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Slide Number Placeholder 2"/>
          <p:cNvSpPr>
            <a:spLocks noGrp="1"/>
          </p:cNvSpPr>
          <p:nvPr>
            <p:ph type="sldNum" sz="quarter" idx="11"/>
          </p:nvPr>
        </p:nvSpPr>
        <p:spPr/>
        <p:txBody>
          <a:bodyPr/>
          <a:lstStyle/>
          <a:p>
            <a:pPr>
              <a:defRPr/>
            </a:pPr>
            <a:fld id="{AD824EA5-2BC4-466E-B06F-5E54184E93E9}" type="slidenum">
              <a:rPr lang="en-US" smtClean="0">
                <a:solidFill>
                  <a:srgbClr val="000000"/>
                </a:solidFill>
              </a:rPr>
              <a:pPr>
                <a:defRPr/>
              </a:pPr>
              <a:t>83</a:t>
            </a:fld>
            <a:endParaRPr lang="en-US">
              <a:solidFill>
                <a:srgbClr val="000000"/>
              </a:solidFill>
            </a:endParaRPr>
          </a:p>
        </p:txBody>
      </p:sp>
    </p:spTree>
    <p:extLst>
      <p:ext uri="{BB962C8B-B14F-4D97-AF65-F5344CB8AC3E}">
        <p14:creationId xmlns:p14="http://schemas.microsoft.com/office/powerpoint/2010/main" val="2949375548"/>
      </p:ext>
    </p:extLst>
  </p:cSld>
  <p:clrMapOvr>
    <a:masterClrMapping/>
  </p:clrMapOvr>
  <p:transition/>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8"/>
          <p:cNvSpPr>
            <a:spLocks noGrp="1" noChangeArrowheads="1"/>
          </p:cNvSpPr>
          <p:nvPr>
            <p:ph type="title"/>
          </p:nvPr>
        </p:nvSpPr>
        <p:spPr>
          <a:xfrm>
            <a:off x="457200" y="381000"/>
            <a:ext cx="8229600" cy="1143000"/>
          </a:xfrm>
          <a:noFill/>
        </p:spPr>
        <p:txBody>
          <a:bodyPr>
            <a:normAutofit fontScale="90000"/>
          </a:bodyPr>
          <a:lstStyle/>
          <a:p>
            <a:r>
              <a:rPr lang="en-US" sz="4000" dirty="0"/>
              <a:t>3-2 Measures </a:t>
            </a:r>
            <a:r>
              <a:rPr lang="en-US" sz="4000" dirty="0" smtClean="0"/>
              <a:t>of Variation: </a:t>
            </a:r>
            <a:r>
              <a:rPr lang="en-US" sz="4000" b="1" dirty="0">
                <a:solidFill>
                  <a:srgbClr val="FF0000"/>
                </a:solidFill>
              </a:rPr>
              <a:t/>
            </a:r>
            <a:br>
              <a:rPr lang="en-US" sz="4000" b="1" dirty="0">
                <a:solidFill>
                  <a:srgbClr val="FF0000"/>
                </a:solidFill>
              </a:rPr>
            </a:br>
            <a:r>
              <a:rPr lang="en-US" sz="4000" b="1" dirty="0" smtClean="0">
                <a:solidFill>
                  <a:srgbClr val="FF0000"/>
                </a:solidFill>
              </a:rPr>
              <a:t>5. </a:t>
            </a:r>
            <a:r>
              <a:rPr lang="en-US" sz="4000" b="1" dirty="0" err="1" smtClean="0">
                <a:solidFill>
                  <a:srgbClr val="FF0000"/>
                </a:solidFill>
              </a:rPr>
              <a:t>Chebyshev’s</a:t>
            </a:r>
            <a:r>
              <a:rPr lang="en-US" sz="4000" b="1" dirty="0" smtClean="0">
                <a:solidFill>
                  <a:srgbClr val="FF0000"/>
                </a:solidFill>
              </a:rPr>
              <a:t> Theorem</a:t>
            </a:r>
          </a:p>
        </p:txBody>
      </p:sp>
      <p:sp>
        <p:nvSpPr>
          <p:cNvPr id="2" name="Footer Placeholder 1"/>
          <p:cNvSpPr>
            <a:spLocks noGrp="1"/>
          </p:cNvSpPr>
          <p:nvPr>
            <p:ph type="ftr" sz="quarter" idx="10"/>
          </p:nvPr>
        </p:nvSpPr>
        <p:spPr/>
        <p:txBody>
          <a:bodyPr/>
          <a:lstStyle/>
          <a:p>
            <a:pPr>
              <a:defRPr/>
            </a:pPr>
            <a:r>
              <a:rPr lang="en-US" smtClean="0">
                <a:solidFill>
                  <a:srgbClr val="000000"/>
                </a:solidFill>
              </a:rPr>
              <a:t>Semester II 2016/2017</a:t>
            </a:r>
            <a:endParaRPr lang="en-US">
              <a:solidFill>
                <a:srgbClr val="000000"/>
              </a:solidFill>
            </a:endParaRPr>
          </a:p>
        </p:txBody>
      </p:sp>
      <p:pic>
        <p:nvPicPr>
          <p:cNvPr id="7373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2613" y="1600200"/>
            <a:ext cx="7951787" cy="419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15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0" y="5846379"/>
            <a:ext cx="7277100" cy="342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Slide Number Placeholder 2"/>
          <p:cNvSpPr>
            <a:spLocks noGrp="1"/>
          </p:cNvSpPr>
          <p:nvPr>
            <p:ph type="sldNum" sz="quarter" idx="11"/>
          </p:nvPr>
        </p:nvSpPr>
        <p:spPr/>
        <p:txBody>
          <a:bodyPr/>
          <a:lstStyle/>
          <a:p>
            <a:pPr>
              <a:defRPr/>
            </a:pPr>
            <a:fld id="{AD824EA5-2BC4-466E-B06F-5E54184E93E9}" type="slidenum">
              <a:rPr lang="en-US" smtClean="0">
                <a:solidFill>
                  <a:srgbClr val="000000"/>
                </a:solidFill>
              </a:rPr>
              <a:pPr>
                <a:defRPr/>
              </a:pPr>
              <a:t>84</a:t>
            </a:fld>
            <a:endParaRPr lang="en-US">
              <a:solidFill>
                <a:srgbClr val="000000"/>
              </a:solidFill>
            </a:endParaRPr>
          </a:p>
        </p:txBody>
      </p:sp>
    </p:spTree>
    <p:extLst>
      <p:ext uri="{BB962C8B-B14F-4D97-AF65-F5344CB8AC3E}">
        <p14:creationId xmlns:p14="http://schemas.microsoft.com/office/powerpoint/2010/main" val="4244856080"/>
      </p:ext>
    </p:extLst>
  </p:cSld>
  <p:clrMapOvr>
    <a:masterClrMapping/>
  </p:clrMapOvr>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3-2 Measures of Variation: </a:t>
            </a:r>
            <a:r>
              <a:rPr lang="en-US" b="1" dirty="0">
                <a:solidFill>
                  <a:srgbClr val="FF0000"/>
                </a:solidFill>
              </a:rPr>
              <a:t/>
            </a:r>
            <a:br>
              <a:rPr lang="en-US" b="1" dirty="0">
                <a:solidFill>
                  <a:srgbClr val="FF0000"/>
                </a:solidFill>
              </a:rPr>
            </a:br>
            <a:r>
              <a:rPr lang="en-US" b="1" dirty="0">
                <a:solidFill>
                  <a:srgbClr val="FF0000"/>
                </a:solidFill>
              </a:rPr>
              <a:t>5. </a:t>
            </a:r>
            <a:r>
              <a:rPr lang="en-US" b="1" dirty="0" err="1">
                <a:solidFill>
                  <a:srgbClr val="FF0000"/>
                </a:solidFill>
              </a:rPr>
              <a:t>Chebyshev’s</a:t>
            </a:r>
            <a:r>
              <a:rPr lang="en-US" b="1" dirty="0">
                <a:solidFill>
                  <a:srgbClr val="FF0000"/>
                </a:solidFill>
              </a:rPr>
              <a:t> Theorem</a:t>
            </a:r>
            <a:endParaRPr lang="en-US" dirty="0"/>
          </a:p>
        </p:txBody>
      </p:sp>
      <p:sp>
        <p:nvSpPr>
          <p:cNvPr id="3" name="Content Placeholder 2"/>
          <p:cNvSpPr>
            <a:spLocks noGrp="1"/>
          </p:cNvSpPr>
          <p:nvPr>
            <p:ph idx="1"/>
          </p:nvPr>
        </p:nvSpPr>
        <p:spPr/>
        <p:txBody>
          <a:bodyPr>
            <a:normAutofit fontScale="85000" lnSpcReduction="20000"/>
          </a:bodyPr>
          <a:lstStyle/>
          <a:p>
            <a:pPr marL="0" indent="0" algn="just">
              <a:buNone/>
            </a:pPr>
            <a:r>
              <a:rPr lang="en-US" sz="2800" b="1" dirty="0" smtClean="0">
                <a:solidFill>
                  <a:srgbClr val="002060"/>
                </a:solidFill>
                <a:effectLst>
                  <a:outerShdw blurRad="38100" dist="38100" dir="2700000" algn="tl">
                    <a:srgbClr val="000000">
                      <a:alpha val="43137"/>
                    </a:srgbClr>
                  </a:outerShdw>
                </a:effectLst>
              </a:rPr>
              <a:t>NFL Salaries</a:t>
            </a:r>
          </a:p>
          <a:p>
            <a:pPr marL="0" indent="0" algn="just">
              <a:buNone/>
            </a:pPr>
            <a:r>
              <a:rPr lang="en-US" sz="2800" dirty="0" smtClean="0"/>
              <a:t>The salaries (in million of dollars) for 31 NFL teams for a specific season are given in this frequency distribution.</a:t>
            </a:r>
          </a:p>
          <a:p>
            <a:pPr marL="0" indent="0" algn="just">
              <a:buNone/>
            </a:pPr>
            <a:endParaRPr lang="en-US" sz="2800" dirty="0" smtClean="0"/>
          </a:p>
          <a:p>
            <a:pPr marL="0" indent="0" algn="just">
              <a:buNone/>
            </a:pPr>
            <a:endParaRPr lang="en-US" sz="2800" dirty="0"/>
          </a:p>
          <a:p>
            <a:pPr marL="0" indent="0" algn="just">
              <a:buNone/>
            </a:pPr>
            <a:r>
              <a:rPr lang="en-US" sz="2800" dirty="0" smtClean="0"/>
              <a:t>Construct </a:t>
            </a:r>
            <a:r>
              <a:rPr lang="en-US" sz="2800" dirty="0"/>
              <a:t>a </a:t>
            </a:r>
            <a:r>
              <a:rPr lang="en-US" sz="2800" b="1" i="1" dirty="0">
                <a:solidFill>
                  <a:srgbClr val="FF0000"/>
                </a:solidFill>
              </a:rPr>
              <a:t>histogram</a:t>
            </a:r>
            <a:r>
              <a:rPr lang="en-US" sz="2800" dirty="0"/>
              <a:t>, find the </a:t>
            </a:r>
            <a:r>
              <a:rPr lang="en-US" sz="2800" b="1" i="1" dirty="0">
                <a:solidFill>
                  <a:srgbClr val="FF0000"/>
                </a:solidFill>
              </a:rPr>
              <a:t>mean</a:t>
            </a:r>
            <a:r>
              <a:rPr lang="en-US" sz="2800" dirty="0"/>
              <a:t>, </a:t>
            </a:r>
            <a:r>
              <a:rPr lang="en-US" sz="2800" b="1" i="1" dirty="0">
                <a:solidFill>
                  <a:srgbClr val="FF0000"/>
                </a:solidFill>
              </a:rPr>
              <a:t>variance</a:t>
            </a:r>
            <a:r>
              <a:rPr lang="en-US" sz="2800" dirty="0"/>
              <a:t> and </a:t>
            </a:r>
            <a:r>
              <a:rPr lang="en-US" sz="2800" b="1" i="1" dirty="0">
                <a:solidFill>
                  <a:srgbClr val="FF0000"/>
                </a:solidFill>
              </a:rPr>
              <a:t>standard deviation</a:t>
            </a:r>
            <a:r>
              <a:rPr lang="en-US" sz="2800" dirty="0"/>
              <a:t>, and lastly find the </a:t>
            </a:r>
            <a:r>
              <a:rPr lang="en-US" sz="2800" b="1" i="1" dirty="0">
                <a:solidFill>
                  <a:srgbClr val="FF0000"/>
                </a:solidFill>
              </a:rPr>
              <a:t>proportion of values</a:t>
            </a:r>
            <a:r>
              <a:rPr lang="en-US" sz="2800" dirty="0"/>
              <a:t> in the data set by using </a:t>
            </a:r>
            <a:r>
              <a:rPr lang="en-US" sz="2800" b="1" i="1" dirty="0" err="1">
                <a:solidFill>
                  <a:srgbClr val="FF0000"/>
                </a:solidFill>
              </a:rPr>
              <a:t>Chebyshev’s</a:t>
            </a:r>
            <a:r>
              <a:rPr lang="en-US" sz="2800" b="1" i="1" dirty="0">
                <a:solidFill>
                  <a:srgbClr val="FF0000"/>
                </a:solidFill>
              </a:rPr>
              <a:t> theorem</a:t>
            </a:r>
            <a:r>
              <a:rPr lang="en-US" sz="2800" dirty="0"/>
              <a:t>.</a:t>
            </a:r>
          </a:p>
          <a:p>
            <a:pPr marL="0" indent="0" algn="just">
              <a:buNone/>
            </a:pPr>
            <a:endParaRPr lang="en-US" sz="2800" dirty="0" smtClean="0"/>
          </a:p>
          <a:p>
            <a:pPr marL="0" indent="0" algn="just">
              <a:buNone/>
            </a:pPr>
            <a:endParaRPr lang="en-US" sz="2800" dirty="0"/>
          </a:p>
        </p:txBody>
      </p:sp>
      <p:sp>
        <p:nvSpPr>
          <p:cNvPr id="5" name="Footer Placeholder 4"/>
          <p:cNvSpPr>
            <a:spLocks noGrp="1"/>
          </p:cNvSpPr>
          <p:nvPr>
            <p:ph type="ftr" sz="quarter" idx="11"/>
          </p:nvPr>
        </p:nvSpPr>
        <p:spPr/>
        <p:txBody>
          <a:bodyPr/>
          <a:lstStyle/>
          <a:p>
            <a:pPr>
              <a:defRPr/>
            </a:pPr>
            <a:r>
              <a:rPr lang="en-US" smtClean="0">
                <a:solidFill>
                  <a:srgbClr val="000000"/>
                </a:solidFill>
              </a:rPr>
              <a:t>Semester II 2016/2017</a:t>
            </a:r>
            <a:endParaRPr lang="en-US">
              <a:solidFill>
                <a:srgbClr val="000000"/>
              </a:solidFill>
            </a:endParaRPr>
          </a:p>
        </p:txBody>
      </p:sp>
      <p:sp>
        <p:nvSpPr>
          <p:cNvPr id="4" name="Slide Number Placeholder 3"/>
          <p:cNvSpPr>
            <a:spLocks noGrp="1"/>
          </p:cNvSpPr>
          <p:nvPr>
            <p:ph type="sldNum" sz="quarter" idx="12"/>
          </p:nvPr>
        </p:nvSpPr>
        <p:spPr/>
        <p:txBody>
          <a:bodyPr/>
          <a:lstStyle/>
          <a:p>
            <a:fld id="{DCB23F9D-7E7B-4F79-99EA-2B54EFDA5161}" type="slidenum">
              <a:rPr lang="en-US" smtClean="0">
                <a:solidFill>
                  <a:prstClr val="black">
                    <a:tint val="75000"/>
                  </a:prstClr>
                </a:solidFill>
              </a:rPr>
              <a:pPr/>
              <a:t>85</a:t>
            </a:fld>
            <a:endParaRPr lang="en-US">
              <a:solidFill>
                <a:prstClr val="black">
                  <a:tint val="75000"/>
                </a:prstClr>
              </a:solidFill>
            </a:endParaRPr>
          </a:p>
        </p:txBody>
      </p:sp>
    </p:spTree>
    <p:extLst>
      <p:ext uri="{BB962C8B-B14F-4D97-AF65-F5344CB8AC3E}">
        <p14:creationId xmlns:p14="http://schemas.microsoft.com/office/powerpoint/2010/main" val="894618834"/>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3-2 Measures of Variation: </a:t>
            </a:r>
            <a:r>
              <a:rPr lang="en-US" b="1" dirty="0">
                <a:solidFill>
                  <a:srgbClr val="FF0000"/>
                </a:solidFill>
              </a:rPr>
              <a:t/>
            </a:r>
            <a:br>
              <a:rPr lang="en-US" b="1" dirty="0">
                <a:solidFill>
                  <a:srgbClr val="FF0000"/>
                </a:solidFill>
              </a:rPr>
            </a:br>
            <a:r>
              <a:rPr lang="en-US" b="1" dirty="0">
                <a:solidFill>
                  <a:srgbClr val="FF0000"/>
                </a:solidFill>
              </a:rPr>
              <a:t>5. </a:t>
            </a:r>
            <a:r>
              <a:rPr lang="en-US" b="1" dirty="0" err="1">
                <a:solidFill>
                  <a:srgbClr val="FF0000"/>
                </a:solidFill>
              </a:rPr>
              <a:t>Chebyshev’s</a:t>
            </a:r>
            <a:r>
              <a:rPr lang="en-US" b="1" dirty="0">
                <a:solidFill>
                  <a:srgbClr val="FF0000"/>
                </a:solidFill>
              </a:rPr>
              <a:t> Theorem</a:t>
            </a:r>
            <a:endParaRPr lang="en-US" dirty="0"/>
          </a:p>
        </p:txBody>
      </p:sp>
      <p:sp>
        <p:nvSpPr>
          <p:cNvPr id="3" name="Footer Placeholder 2"/>
          <p:cNvSpPr>
            <a:spLocks noGrp="1"/>
          </p:cNvSpPr>
          <p:nvPr>
            <p:ph type="ftr" sz="quarter" idx="11"/>
          </p:nvPr>
        </p:nvSpPr>
        <p:spPr/>
        <p:txBody>
          <a:bodyPr/>
          <a:lstStyle/>
          <a:p>
            <a:pPr>
              <a:defRPr/>
            </a:pPr>
            <a:r>
              <a:rPr lang="en-US" smtClean="0">
                <a:solidFill>
                  <a:srgbClr val="000000"/>
                </a:solidFill>
              </a:rPr>
              <a:t>Semester II 2016/2017</a:t>
            </a:r>
            <a:endParaRPr lang="en-US">
              <a:solidFill>
                <a:srgbClr val="000000"/>
              </a:solidFill>
            </a:endParaRPr>
          </a:p>
        </p:txBody>
      </p:sp>
      <p:graphicFrame>
        <p:nvGraphicFramePr>
          <p:cNvPr id="6" name="Table 5"/>
          <p:cNvGraphicFramePr>
            <a:graphicFrameLocks noGrp="1"/>
          </p:cNvGraphicFramePr>
          <p:nvPr>
            <p:extLst/>
          </p:nvPr>
        </p:nvGraphicFramePr>
        <p:xfrm>
          <a:off x="1219200" y="2286000"/>
          <a:ext cx="6858000" cy="3657600"/>
        </p:xfrm>
        <a:graphic>
          <a:graphicData uri="http://schemas.openxmlformats.org/drawingml/2006/table">
            <a:tbl>
              <a:tblPr firstRow="1" bandRow="1">
                <a:tableStyleId>{5C22544A-7EE6-4342-B048-85BDC9FD1C3A}</a:tableStyleId>
              </a:tblPr>
              <a:tblGrid>
                <a:gridCol w="3429000"/>
                <a:gridCol w="3429000"/>
              </a:tblGrid>
              <a:tr h="0">
                <a:tc>
                  <a:txBody>
                    <a:bodyPr/>
                    <a:lstStyle/>
                    <a:p>
                      <a:pPr algn="ctr"/>
                      <a:r>
                        <a:rPr lang="en-US" sz="2400" dirty="0" smtClean="0">
                          <a:solidFill>
                            <a:schemeClr val="tx1"/>
                          </a:solidFill>
                        </a:rPr>
                        <a:t>Class Limits</a:t>
                      </a:r>
                      <a:endParaRPr lang="en-US" sz="2400" dirty="0">
                        <a:solidFill>
                          <a:schemeClr val="tx1"/>
                        </a:solidFill>
                      </a:endParaRPr>
                    </a:p>
                  </a:txBody>
                  <a:tcPr/>
                </a:tc>
                <a:tc>
                  <a:txBody>
                    <a:bodyPr/>
                    <a:lstStyle/>
                    <a:p>
                      <a:pPr algn="ctr"/>
                      <a:r>
                        <a:rPr lang="en-US" sz="2400" dirty="0" smtClean="0">
                          <a:solidFill>
                            <a:schemeClr val="tx1"/>
                          </a:solidFill>
                        </a:rPr>
                        <a:t>Frequency </a:t>
                      </a:r>
                      <a:r>
                        <a:rPr lang="en-US" sz="2400" i="1" dirty="0" smtClean="0">
                          <a:solidFill>
                            <a:schemeClr val="tx1"/>
                          </a:solidFill>
                        </a:rPr>
                        <a:t>f</a:t>
                      </a:r>
                      <a:endParaRPr lang="en-US" sz="2400" i="1" dirty="0">
                        <a:solidFill>
                          <a:schemeClr val="tx1"/>
                        </a:solidFill>
                      </a:endParaRPr>
                    </a:p>
                  </a:txBody>
                  <a:tcPr/>
                </a:tc>
              </a:tr>
              <a:tr h="370840">
                <a:tc>
                  <a:txBody>
                    <a:bodyPr/>
                    <a:lstStyle/>
                    <a:p>
                      <a:r>
                        <a:rPr lang="en-US" sz="2400" dirty="0" smtClean="0">
                          <a:solidFill>
                            <a:schemeClr val="tx1"/>
                          </a:solidFill>
                        </a:rPr>
                        <a:t>39.9</a:t>
                      </a:r>
                      <a:r>
                        <a:rPr lang="en-US" sz="2400" baseline="0" dirty="0" smtClean="0">
                          <a:solidFill>
                            <a:schemeClr val="tx1"/>
                          </a:solidFill>
                        </a:rPr>
                        <a:t> – 42.8</a:t>
                      </a:r>
                      <a:endParaRPr lang="en-US" sz="2400" dirty="0">
                        <a:solidFill>
                          <a:schemeClr val="tx1"/>
                        </a:solidFill>
                      </a:endParaRPr>
                    </a:p>
                  </a:txBody>
                  <a:tcPr/>
                </a:tc>
                <a:tc>
                  <a:txBody>
                    <a:bodyPr/>
                    <a:lstStyle/>
                    <a:p>
                      <a:r>
                        <a:rPr lang="en-US" sz="2400" dirty="0" smtClean="0">
                          <a:solidFill>
                            <a:schemeClr val="tx1"/>
                          </a:solidFill>
                        </a:rPr>
                        <a:t>2</a:t>
                      </a:r>
                      <a:endParaRPr lang="en-US" sz="2400" dirty="0">
                        <a:solidFill>
                          <a:schemeClr val="tx1"/>
                        </a:solidFill>
                      </a:endParaRPr>
                    </a:p>
                  </a:txBody>
                  <a:tcPr/>
                </a:tc>
              </a:tr>
              <a:tr h="370840">
                <a:tc>
                  <a:txBody>
                    <a:bodyPr/>
                    <a:lstStyle/>
                    <a:p>
                      <a:r>
                        <a:rPr lang="en-US" sz="2400" dirty="0" smtClean="0">
                          <a:solidFill>
                            <a:schemeClr val="tx1"/>
                          </a:solidFill>
                        </a:rPr>
                        <a:t>42.9 – 45.8</a:t>
                      </a:r>
                      <a:endParaRPr lang="en-US" sz="2400" dirty="0">
                        <a:solidFill>
                          <a:schemeClr val="tx1"/>
                        </a:solidFill>
                      </a:endParaRPr>
                    </a:p>
                  </a:txBody>
                  <a:tcPr/>
                </a:tc>
                <a:tc>
                  <a:txBody>
                    <a:bodyPr/>
                    <a:lstStyle/>
                    <a:p>
                      <a:r>
                        <a:rPr lang="en-US" sz="2400" dirty="0" smtClean="0">
                          <a:solidFill>
                            <a:schemeClr val="tx1"/>
                          </a:solidFill>
                        </a:rPr>
                        <a:t>2</a:t>
                      </a:r>
                      <a:endParaRPr lang="en-US" sz="2400" dirty="0">
                        <a:solidFill>
                          <a:schemeClr val="tx1"/>
                        </a:solidFill>
                      </a:endParaRPr>
                    </a:p>
                  </a:txBody>
                  <a:tcPr/>
                </a:tc>
              </a:tr>
              <a:tr h="370840">
                <a:tc>
                  <a:txBody>
                    <a:bodyPr/>
                    <a:lstStyle/>
                    <a:p>
                      <a:r>
                        <a:rPr lang="en-US" sz="2400" dirty="0" smtClean="0">
                          <a:solidFill>
                            <a:schemeClr val="tx1"/>
                          </a:solidFill>
                        </a:rPr>
                        <a:t>45.9 – 48.8</a:t>
                      </a:r>
                      <a:endParaRPr lang="en-US" sz="2400" dirty="0">
                        <a:solidFill>
                          <a:schemeClr val="tx1"/>
                        </a:solidFill>
                      </a:endParaRPr>
                    </a:p>
                  </a:txBody>
                  <a:tcPr/>
                </a:tc>
                <a:tc>
                  <a:txBody>
                    <a:bodyPr/>
                    <a:lstStyle/>
                    <a:p>
                      <a:r>
                        <a:rPr lang="en-US" sz="2400" dirty="0" smtClean="0">
                          <a:solidFill>
                            <a:schemeClr val="tx1"/>
                          </a:solidFill>
                        </a:rPr>
                        <a:t>5</a:t>
                      </a:r>
                      <a:endParaRPr lang="en-US" sz="2400" dirty="0">
                        <a:solidFill>
                          <a:schemeClr val="tx1"/>
                        </a:solidFill>
                      </a:endParaRPr>
                    </a:p>
                  </a:txBody>
                  <a:tcPr/>
                </a:tc>
              </a:tr>
              <a:tr h="370840">
                <a:tc>
                  <a:txBody>
                    <a:bodyPr/>
                    <a:lstStyle/>
                    <a:p>
                      <a:r>
                        <a:rPr lang="en-US" sz="2400" dirty="0" smtClean="0">
                          <a:solidFill>
                            <a:schemeClr val="tx1"/>
                          </a:solidFill>
                        </a:rPr>
                        <a:t>48.9 – 51.8</a:t>
                      </a:r>
                      <a:endParaRPr lang="en-US" sz="2400" dirty="0">
                        <a:solidFill>
                          <a:schemeClr val="tx1"/>
                        </a:solidFill>
                      </a:endParaRPr>
                    </a:p>
                  </a:txBody>
                  <a:tcPr/>
                </a:tc>
                <a:tc>
                  <a:txBody>
                    <a:bodyPr/>
                    <a:lstStyle/>
                    <a:p>
                      <a:r>
                        <a:rPr lang="en-US" sz="2400" dirty="0" smtClean="0">
                          <a:solidFill>
                            <a:schemeClr val="tx1"/>
                          </a:solidFill>
                        </a:rPr>
                        <a:t>5</a:t>
                      </a:r>
                      <a:endParaRPr lang="en-US" sz="2400" dirty="0">
                        <a:solidFill>
                          <a:schemeClr val="tx1"/>
                        </a:solidFill>
                      </a:endParaRPr>
                    </a:p>
                  </a:txBody>
                  <a:tcPr/>
                </a:tc>
              </a:tr>
              <a:tr h="370840">
                <a:tc>
                  <a:txBody>
                    <a:bodyPr/>
                    <a:lstStyle/>
                    <a:p>
                      <a:r>
                        <a:rPr lang="en-US" sz="2400" dirty="0" smtClean="0">
                          <a:solidFill>
                            <a:schemeClr val="tx1"/>
                          </a:solidFill>
                        </a:rPr>
                        <a:t>51.9 – 54.8</a:t>
                      </a:r>
                      <a:endParaRPr lang="en-US" sz="2400" dirty="0">
                        <a:solidFill>
                          <a:schemeClr val="tx1"/>
                        </a:solidFill>
                      </a:endParaRPr>
                    </a:p>
                  </a:txBody>
                  <a:tcPr/>
                </a:tc>
                <a:tc>
                  <a:txBody>
                    <a:bodyPr/>
                    <a:lstStyle/>
                    <a:p>
                      <a:r>
                        <a:rPr lang="en-US" sz="2400" dirty="0" smtClean="0">
                          <a:solidFill>
                            <a:schemeClr val="tx1"/>
                          </a:solidFill>
                        </a:rPr>
                        <a:t>12</a:t>
                      </a:r>
                      <a:endParaRPr lang="en-US" sz="2400" dirty="0">
                        <a:solidFill>
                          <a:schemeClr val="tx1"/>
                        </a:solidFill>
                      </a:endParaRPr>
                    </a:p>
                  </a:txBody>
                  <a:tcPr/>
                </a:tc>
              </a:tr>
              <a:tr h="370840">
                <a:tc>
                  <a:txBody>
                    <a:bodyPr/>
                    <a:lstStyle/>
                    <a:p>
                      <a:r>
                        <a:rPr lang="en-US" sz="2400" dirty="0" smtClean="0">
                          <a:solidFill>
                            <a:schemeClr val="tx1"/>
                          </a:solidFill>
                        </a:rPr>
                        <a:t>54.9 – 57.8</a:t>
                      </a:r>
                      <a:endParaRPr lang="en-US" sz="2400" dirty="0">
                        <a:solidFill>
                          <a:schemeClr val="tx1"/>
                        </a:solidFill>
                      </a:endParaRPr>
                    </a:p>
                  </a:txBody>
                  <a:tcPr/>
                </a:tc>
                <a:tc>
                  <a:txBody>
                    <a:bodyPr/>
                    <a:lstStyle/>
                    <a:p>
                      <a:r>
                        <a:rPr lang="en-US" sz="2400" dirty="0" smtClean="0">
                          <a:solidFill>
                            <a:schemeClr val="tx1"/>
                          </a:solidFill>
                        </a:rPr>
                        <a:t>5</a:t>
                      </a:r>
                      <a:endParaRPr lang="en-US" sz="2400" dirty="0">
                        <a:solidFill>
                          <a:schemeClr val="tx1"/>
                        </a:solidFill>
                      </a:endParaRPr>
                    </a:p>
                  </a:txBody>
                  <a:tcPr/>
                </a:tc>
              </a:tr>
              <a:tr h="370840">
                <a:tc>
                  <a:txBody>
                    <a:bodyPr/>
                    <a:lstStyle/>
                    <a:p>
                      <a:r>
                        <a:rPr lang="en-US" sz="2400" b="1" dirty="0" smtClean="0">
                          <a:solidFill>
                            <a:schemeClr val="tx1"/>
                          </a:solidFill>
                        </a:rPr>
                        <a:t>Total</a:t>
                      </a:r>
                      <a:endParaRPr lang="en-US" sz="2400" b="1" dirty="0">
                        <a:solidFill>
                          <a:schemeClr val="tx1"/>
                        </a:solidFill>
                      </a:endParaRPr>
                    </a:p>
                  </a:txBody>
                  <a:tcPr/>
                </a:tc>
                <a:tc>
                  <a:txBody>
                    <a:bodyPr/>
                    <a:lstStyle/>
                    <a:p>
                      <a:r>
                        <a:rPr lang="en-US" sz="2400" b="1" dirty="0" smtClean="0">
                          <a:solidFill>
                            <a:schemeClr val="tx1"/>
                          </a:solidFill>
                        </a:rPr>
                        <a:t>31</a:t>
                      </a:r>
                      <a:endParaRPr lang="en-US" sz="2400" b="1" dirty="0">
                        <a:solidFill>
                          <a:schemeClr val="tx1"/>
                        </a:solidFill>
                      </a:endParaRPr>
                    </a:p>
                  </a:txBody>
                  <a:tcPr/>
                </a:tc>
              </a:tr>
            </a:tbl>
          </a:graphicData>
        </a:graphic>
      </p:graphicFrame>
      <p:sp>
        <p:nvSpPr>
          <p:cNvPr id="4" name="Slide Number Placeholder 3"/>
          <p:cNvSpPr>
            <a:spLocks noGrp="1"/>
          </p:cNvSpPr>
          <p:nvPr>
            <p:ph type="sldNum" sz="quarter" idx="12"/>
          </p:nvPr>
        </p:nvSpPr>
        <p:spPr/>
        <p:txBody>
          <a:bodyPr/>
          <a:lstStyle/>
          <a:p>
            <a:fld id="{DCB23F9D-7E7B-4F79-99EA-2B54EFDA5161}" type="slidenum">
              <a:rPr lang="en-US" smtClean="0">
                <a:solidFill>
                  <a:prstClr val="black">
                    <a:tint val="75000"/>
                  </a:prstClr>
                </a:solidFill>
              </a:rPr>
              <a:pPr/>
              <a:t>86</a:t>
            </a:fld>
            <a:endParaRPr lang="en-US">
              <a:solidFill>
                <a:prstClr val="black">
                  <a:tint val="75000"/>
                </a:prstClr>
              </a:solidFill>
            </a:endParaRPr>
          </a:p>
        </p:txBody>
      </p:sp>
    </p:spTree>
    <p:extLst>
      <p:ext uri="{BB962C8B-B14F-4D97-AF65-F5344CB8AC3E}">
        <p14:creationId xmlns:p14="http://schemas.microsoft.com/office/powerpoint/2010/main" val="3363958540"/>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3-2 Measures of Variation: </a:t>
            </a:r>
            <a:r>
              <a:rPr lang="en-US" b="1" dirty="0">
                <a:solidFill>
                  <a:srgbClr val="FF0000"/>
                </a:solidFill>
              </a:rPr>
              <a:t/>
            </a:r>
            <a:br>
              <a:rPr lang="en-US" b="1" dirty="0">
                <a:solidFill>
                  <a:srgbClr val="FF0000"/>
                </a:solidFill>
              </a:rPr>
            </a:br>
            <a:r>
              <a:rPr lang="en-US" b="1" dirty="0">
                <a:solidFill>
                  <a:srgbClr val="FF0000"/>
                </a:solidFill>
              </a:rPr>
              <a:t>5. </a:t>
            </a:r>
            <a:r>
              <a:rPr lang="en-US" b="1" dirty="0" err="1">
                <a:solidFill>
                  <a:srgbClr val="FF0000"/>
                </a:solidFill>
              </a:rPr>
              <a:t>Chebyshev’s</a:t>
            </a:r>
            <a:r>
              <a:rPr lang="en-US" b="1" dirty="0">
                <a:solidFill>
                  <a:srgbClr val="FF0000"/>
                </a:solidFill>
              </a:rPr>
              <a:t> Theorem</a:t>
            </a:r>
            <a:endParaRPr lang="en-US" dirty="0"/>
          </a:p>
        </p:txBody>
      </p:sp>
      <p:sp>
        <p:nvSpPr>
          <p:cNvPr id="3" name="Content Placeholder 2"/>
          <p:cNvSpPr>
            <a:spLocks noGrp="1"/>
          </p:cNvSpPr>
          <p:nvPr>
            <p:ph idx="1"/>
          </p:nvPr>
        </p:nvSpPr>
        <p:spPr/>
        <p:txBody>
          <a:bodyPr/>
          <a:lstStyle/>
          <a:p>
            <a:pPr marL="0" indent="0" algn="just">
              <a:buNone/>
            </a:pPr>
            <a:r>
              <a:rPr lang="en-US" sz="2800" b="1" dirty="0" smtClean="0">
                <a:solidFill>
                  <a:srgbClr val="349C68"/>
                </a:solidFill>
              </a:rPr>
              <a:t>1. Histogram</a:t>
            </a:r>
            <a:endParaRPr lang="en-US" sz="2800" dirty="0">
              <a:solidFill>
                <a:srgbClr val="349C68"/>
              </a:solidFill>
            </a:endParaRPr>
          </a:p>
        </p:txBody>
      </p:sp>
      <p:sp>
        <p:nvSpPr>
          <p:cNvPr id="5" name="Footer Placeholder 4"/>
          <p:cNvSpPr>
            <a:spLocks noGrp="1"/>
          </p:cNvSpPr>
          <p:nvPr>
            <p:ph type="ftr" sz="quarter" idx="11"/>
          </p:nvPr>
        </p:nvSpPr>
        <p:spPr/>
        <p:txBody>
          <a:bodyPr/>
          <a:lstStyle/>
          <a:p>
            <a:pPr>
              <a:defRPr/>
            </a:pPr>
            <a:r>
              <a:rPr lang="en-US" smtClean="0">
                <a:solidFill>
                  <a:srgbClr val="000000"/>
                </a:solidFill>
              </a:rPr>
              <a:t>Semester II 2016/2017</a:t>
            </a:r>
            <a:endParaRPr lang="en-US">
              <a:solidFill>
                <a:srgbClr val="000000"/>
              </a:solidFill>
            </a:endParaRPr>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599" y="2704257"/>
            <a:ext cx="7543800" cy="3695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Slide Number Placeholder 3"/>
          <p:cNvSpPr>
            <a:spLocks noGrp="1"/>
          </p:cNvSpPr>
          <p:nvPr>
            <p:ph type="sldNum" sz="quarter" idx="12"/>
          </p:nvPr>
        </p:nvSpPr>
        <p:spPr/>
        <p:txBody>
          <a:bodyPr/>
          <a:lstStyle/>
          <a:p>
            <a:fld id="{DCB23F9D-7E7B-4F79-99EA-2B54EFDA5161}" type="slidenum">
              <a:rPr lang="en-US" smtClean="0">
                <a:solidFill>
                  <a:prstClr val="black">
                    <a:tint val="75000"/>
                  </a:prstClr>
                </a:solidFill>
              </a:rPr>
              <a:pPr/>
              <a:t>87</a:t>
            </a:fld>
            <a:endParaRPr lang="en-US">
              <a:solidFill>
                <a:prstClr val="black">
                  <a:tint val="75000"/>
                </a:prstClr>
              </a:solidFill>
            </a:endParaRPr>
          </a:p>
        </p:txBody>
      </p:sp>
    </p:spTree>
    <p:extLst>
      <p:ext uri="{BB962C8B-B14F-4D97-AF65-F5344CB8AC3E}">
        <p14:creationId xmlns:p14="http://schemas.microsoft.com/office/powerpoint/2010/main" val="2363861121"/>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3-2 Measures of Variation: </a:t>
            </a:r>
            <a:r>
              <a:rPr lang="en-US" b="1" dirty="0">
                <a:solidFill>
                  <a:srgbClr val="FF0000"/>
                </a:solidFill>
              </a:rPr>
              <a:t/>
            </a:r>
            <a:br>
              <a:rPr lang="en-US" b="1" dirty="0">
                <a:solidFill>
                  <a:srgbClr val="FF0000"/>
                </a:solidFill>
              </a:rPr>
            </a:br>
            <a:r>
              <a:rPr lang="en-US" b="1" dirty="0">
                <a:solidFill>
                  <a:srgbClr val="FF0000"/>
                </a:solidFill>
              </a:rPr>
              <a:t>5. </a:t>
            </a:r>
            <a:r>
              <a:rPr lang="en-US" b="1" dirty="0" err="1">
                <a:solidFill>
                  <a:srgbClr val="FF0000"/>
                </a:solidFill>
              </a:rPr>
              <a:t>Chebyshev’s</a:t>
            </a:r>
            <a:r>
              <a:rPr lang="en-US" b="1" dirty="0">
                <a:solidFill>
                  <a:srgbClr val="FF0000"/>
                </a:solidFill>
              </a:rPr>
              <a:t> Theorem</a:t>
            </a:r>
            <a:endParaRPr lang="en-US" dirty="0"/>
          </a:p>
        </p:txBody>
      </p:sp>
      <p:sp>
        <p:nvSpPr>
          <p:cNvPr id="3" name="Footer Placeholder 2"/>
          <p:cNvSpPr>
            <a:spLocks noGrp="1"/>
          </p:cNvSpPr>
          <p:nvPr>
            <p:ph type="ftr" sz="quarter" idx="11"/>
          </p:nvPr>
        </p:nvSpPr>
        <p:spPr/>
        <p:txBody>
          <a:bodyPr/>
          <a:lstStyle/>
          <a:p>
            <a:pPr>
              <a:defRPr/>
            </a:pPr>
            <a:r>
              <a:rPr lang="en-US" smtClean="0">
                <a:solidFill>
                  <a:srgbClr val="000000"/>
                </a:solidFill>
              </a:rPr>
              <a:t>Semester II 2016/2017</a:t>
            </a:r>
            <a:endParaRPr lang="en-US">
              <a:solidFill>
                <a:srgbClr val="000000"/>
              </a:solidFill>
            </a:endParaRPr>
          </a:p>
        </p:txBody>
      </p:sp>
      <p:graphicFrame>
        <p:nvGraphicFramePr>
          <p:cNvPr id="7" name="Table 6"/>
          <p:cNvGraphicFramePr>
            <a:graphicFrameLocks noGrp="1"/>
          </p:cNvGraphicFramePr>
          <p:nvPr>
            <p:extLst>
              <p:ext uri="{D42A27DB-BD31-4B8C-83A1-F6EECF244321}">
                <p14:modId xmlns:p14="http://schemas.microsoft.com/office/powerpoint/2010/main" val="251944789"/>
              </p:ext>
            </p:extLst>
          </p:nvPr>
        </p:nvGraphicFramePr>
        <p:xfrm>
          <a:off x="583473" y="2590800"/>
          <a:ext cx="6858000" cy="4023360"/>
        </p:xfrm>
        <a:graphic>
          <a:graphicData uri="http://schemas.openxmlformats.org/drawingml/2006/table">
            <a:tbl>
              <a:tblPr firstRow="1" bandRow="1">
                <a:tableStyleId>{5C22544A-7EE6-4342-B048-85BDC9FD1C3A}</a:tableStyleId>
              </a:tblPr>
              <a:tblGrid>
                <a:gridCol w="1714500"/>
                <a:gridCol w="1714500"/>
                <a:gridCol w="1714500"/>
                <a:gridCol w="1714500"/>
              </a:tblGrid>
              <a:tr h="0">
                <a:tc>
                  <a:txBody>
                    <a:bodyPr/>
                    <a:lstStyle/>
                    <a:p>
                      <a:pPr algn="ctr"/>
                      <a:r>
                        <a:rPr lang="en-US" sz="2400" dirty="0" smtClean="0">
                          <a:solidFill>
                            <a:schemeClr val="tx1"/>
                          </a:solidFill>
                        </a:rPr>
                        <a:t>Class Limits</a:t>
                      </a:r>
                      <a:endParaRPr lang="en-US" sz="2400" dirty="0">
                        <a:solidFill>
                          <a:schemeClr val="tx1"/>
                        </a:solidFill>
                      </a:endParaRPr>
                    </a:p>
                  </a:txBody>
                  <a:tcPr/>
                </a:tc>
                <a:tc>
                  <a:txBody>
                    <a:bodyPr/>
                    <a:lstStyle/>
                    <a:p>
                      <a:pPr algn="ctr"/>
                      <a:r>
                        <a:rPr lang="en-US" sz="2400" dirty="0" smtClean="0">
                          <a:solidFill>
                            <a:schemeClr val="tx1"/>
                          </a:solidFill>
                        </a:rPr>
                        <a:t>Frequency </a:t>
                      </a:r>
                      <a:r>
                        <a:rPr lang="en-US" sz="2400" i="1" dirty="0" smtClean="0">
                          <a:solidFill>
                            <a:schemeClr val="tx1"/>
                          </a:solidFill>
                        </a:rPr>
                        <a:t>f</a:t>
                      </a:r>
                      <a:endParaRPr lang="en-US" sz="2400" i="1" dirty="0">
                        <a:solidFill>
                          <a:schemeClr val="tx1"/>
                        </a:solidFill>
                      </a:endParaRPr>
                    </a:p>
                  </a:txBody>
                  <a:tcPr/>
                </a:tc>
                <a:tc>
                  <a:txBody>
                    <a:bodyPr/>
                    <a:lstStyle/>
                    <a:p>
                      <a:pPr algn="ctr"/>
                      <a:r>
                        <a:rPr lang="en-US" sz="2400" dirty="0" smtClean="0">
                          <a:solidFill>
                            <a:schemeClr val="tx1"/>
                          </a:solidFill>
                        </a:rPr>
                        <a:t>Midpoint </a:t>
                      </a:r>
                      <a:r>
                        <a:rPr lang="en-US" sz="2400" i="1" dirty="0" smtClean="0">
                          <a:solidFill>
                            <a:schemeClr val="tx1"/>
                          </a:solidFill>
                        </a:rPr>
                        <a:t>X</a:t>
                      </a:r>
                      <a:r>
                        <a:rPr lang="en-US" sz="2400" i="1" baseline="-25000" dirty="0" smtClean="0">
                          <a:solidFill>
                            <a:schemeClr val="tx1"/>
                          </a:solidFill>
                        </a:rPr>
                        <a:t>m</a:t>
                      </a:r>
                      <a:endParaRPr lang="en-US" sz="2400" i="1" baseline="-25000" dirty="0">
                        <a:solidFill>
                          <a:schemeClr val="tx1"/>
                        </a:solidFill>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dirty="0" smtClean="0">
                          <a:solidFill>
                            <a:schemeClr val="tx1"/>
                          </a:solidFill>
                        </a:rPr>
                        <a:t>f</a:t>
                      </a:r>
                      <a:r>
                        <a:rPr lang="en-US" sz="2400" baseline="0" dirty="0" smtClean="0">
                          <a:solidFill>
                            <a:schemeClr val="tx1"/>
                          </a:solidFill>
                        </a:rPr>
                        <a:t> . </a:t>
                      </a:r>
                      <a:r>
                        <a:rPr lang="en-US" sz="2400" i="1" dirty="0" smtClean="0">
                          <a:solidFill>
                            <a:schemeClr val="tx1"/>
                          </a:solidFill>
                        </a:rPr>
                        <a:t>X</a:t>
                      </a:r>
                      <a:r>
                        <a:rPr lang="en-US" sz="2400" i="1" baseline="-25000" dirty="0" smtClean="0">
                          <a:solidFill>
                            <a:schemeClr val="tx1"/>
                          </a:solidFill>
                        </a:rPr>
                        <a:t>m</a:t>
                      </a:r>
                    </a:p>
                    <a:p>
                      <a:pPr algn="ctr"/>
                      <a:endParaRPr lang="en-US" sz="2400" dirty="0">
                        <a:solidFill>
                          <a:schemeClr val="tx1"/>
                        </a:solidFill>
                      </a:endParaRPr>
                    </a:p>
                  </a:txBody>
                  <a:tcPr/>
                </a:tc>
              </a:tr>
              <a:tr h="370840">
                <a:tc>
                  <a:txBody>
                    <a:bodyPr/>
                    <a:lstStyle/>
                    <a:p>
                      <a:r>
                        <a:rPr lang="en-US" sz="2400" dirty="0" smtClean="0">
                          <a:solidFill>
                            <a:schemeClr val="tx1"/>
                          </a:solidFill>
                        </a:rPr>
                        <a:t>39.9</a:t>
                      </a:r>
                      <a:r>
                        <a:rPr lang="en-US" sz="2400" baseline="0" dirty="0" smtClean="0">
                          <a:solidFill>
                            <a:schemeClr val="tx1"/>
                          </a:solidFill>
                        </a:rPr>
                        <a:t> – 42.8</a:t>
                      </a:r>
                      <a:endParaRPr lang="en-US" sz="2400" dirty="0">
                        <a:solidFill>
                          <a:schemeClr val="tx1"/>
                        </a:solidFill>
                      </a:endParaRPr>
                    </a:p>
                  </a:txBody>
                  <a:tcPr/>
                </a:tc>
                <a:tc>
                  <a:txBody>
                    <a:bodyPr/>
                    <a:lstStyle/>
                    <a:p>
                      <a:r>
                        <a:rPr lang="en-US" sz="2400" dirty="0" smtClean="0">
                          <a:solidFill>
                            <a:schemeClr val="tx1"/>
                          </a:solidFill>
                        </a:rPr>
                        <a:t>2</a:t>
                      </a:r>
                      <a:endParaRPr lang="en-US" sz="2400" dirty="0">
                        <a:solidFill>
                          <a:schemeClr val="tx1"/>
                        </a:solidFill>
                      </a:endParaRPr>
                    </a:p>
                  </a:txBody>
                  <a:tcPr/>
                </a:tc>
                <a:tc>
                  <a:txBody>
                    <a:bodyPr/>
                    <a:lstStyle/>
                    <a:p>
                      <a:r>
                        <a:rPr lang="en-US" sz="2400" dirty="0" smtClean="0">
                          <a:solidFill>
                            <a:schemeClr val="tx1"/>
                          </a:solidFill>
                        </a:rPr>
                        <a:t>41.35</a:t>
                      </a:r>
                      <a:endParaRPr lang="en-US" sz="2400" dirty="0">
                        <a:solidFill>
                          <a:schemeClr val="tx1"/>
                        </a:solidFill>
                      </a:endParaRPr>
                    </a:p>
                  </a:txBody>
                  <a:tcPr/>
                </a:tc>
                <a:tc>
                  <a:txBody>
                    <a:bodyPr/>
                    <a:lstStyle/>
                    <a:p>
                      <a:r>
                        <a:rPr lang="en-US" sz="2400" dirty="0" smtClean="0">
                          <a:solidFill>
                            <a:schemeClr val="tx1"/>
                          </a:solidFill>
                        </a:rPr>
                        <a:t>82.7</a:t>
                      </a:r>
                      <a:endParaRPr lang="en-US" sz="2400" dirty="0">
                        <a:solidFill>
                          <a:schemeClr val="tx1"/>
                        </a:solidFill>
                      </a:endParaRPr>
                    </a:p>
                  </a:txBody>
                  <a:tcPr/>
                </a:tc>
              </a:tr>
              <a:tr h="370840">
                <a:tc>
                  <a:txBody>
                    <a:bodyPr/>
                    <a:lstStyle/>
                    <a:p>
                      <a:r>
                        <a:rPr lang="en-US" sz="2400" dirty="0" smtClean="0">
                          <a:solidFill>
                            <a:schemeClr val="tx1"/>
                          </a:solidFill>
                        </a:rPr>
                        <a:t>42.9 – 45.8</a:t>
                      </a:r>
                      <a:endParaRPr lang="en-US" sz="2400" dirty="0">
                        <a:solidFill>
                          <a:schemeClr val="tx1"/>
                        </a:solidFill>
                      </a:endParaRPr>
                    </a:p>
                  </a:txBody>
                  <a:tcPr/>
                </a:tc>
                <a:tc>
                  <a:txBody>
                    <a:bodyPr/>
                    <a:lstStyle/>
                    <a:p>
                      <a:r>
                        <a:rPr lang="en-US" sz="2400" dirty="0" smtClean="0">
                          <a:solidFill>
                            <a:schemeClr val="tx1"/>
                          </a:solidFill>
                        </a:rPr>
                        <a:t>2</a:t>
                      </a:r>
                      <a:endParaRPr lang="en-US" sz="2400" dirty="0">
                        <a:solidFill>
                          <a:schemeClr val="tx1"/>
                        </a:solidFill>
                      </a:endParaRPr>
                    </a:p>
                  </a:txBody>
                  <a:tcPr/>
                </a:tc>
                <a:tc>
                  <a:txBody>
                    <a:bodyPr/>
                    <a:lstStyle/>
                    <a:p>
                      <a:r>
                        <a:rPr lang="en-US" sz="2400" dirty="0" smtClean="0">
                          <a:solidFill>
                            <a:schemeClr val="tx1"/>
                          </a:solidFill>
                        </a:rPr>
                        <a:t>44.35</a:t>
                      </a:r>
                      <a:endParaRPr lang="en-US" sz="2400" dirty="0">
                        <a:solidFill>
                          <a:schemeClr val="tx1"/>
                        </a:solidFill>
                      </a:endParaRPr>
                    </a:p>
                  </a:txBody>
                  <a:tcPr/>
                </a:tc>
                <a:tc>
                  <a:txBody>
                    <a:bodyPr/>
                    <a:lstStyle/>
                    <a:p>
                      <a:r>
                        <a:rPr lang="en-US" sz="2400" dirty="0" smtClean="0">
                          <a:solidFill>
                            <a:schemeClr val="tx1"/>
                          </a:solidFill>
                        </a:rPr>
                        <a:t>88.7</a:t>
                      </a:r>
                      <a:endParaRPr lang="en-US" sz="2400" dirty="0">
                        <a:solidFill>
                          <a:schemeClr val="tx1"/>
                        </a:solidFill>
                      </a:endParaRPr>
                    </a:p>
                  </a:txBody>
                  <a:tcPr/>
                </a:tc>
              </a:tr>
              <a:tr h="370840">
                <a:tc>
                  <a:txBody>
                    <a:bodyPr/>
                    <a:lstStyle/>
                    <a:p>
                      <a:r>
                        <a:rPr lang="en-US" sz="2400" dirty="0" smtClean="0">
                          <a:solidFill>
                            <a:schemeClr val="tx1"/>
                          </a:solidFill>
                        </a:rPr>
                        <a:t>45.9 – 48.8</a:t>
                      </a:r>
                      <a:endParaRPr lang="en-US" sz="2400" dirty="0">
                        <a:solidFill>
                          <a:schemeClr val="tx1"/>
                        </a:solidFill>
                      </a:endParaRPr>
                    </a:p>
                  </a:txBody>
                  <a:tcPr/>
                </a:tc>
                <a:tc>
                  <a:txBody>
                    <a:bodyPr/>
                    <a:lstStyle/>
                    <a:p>
                      <a:r>
                        <a:rPr lang="en-US" sz="2400" dirty="0" smtClean="0">
                          <a:solidFill>
                            <a:schemeClr val="tx1"/>
                          </a:solidFill>
                        </a:rPr>
                        <a:t>5</a:t>
                      </a:r>
                      <a:endParaRPr lang="en-US" sz="2400" dirty="0">
                        <a:solidFill>
                          <a:schemeClr val="tx1"/>
                        </a:solidFill>
                      </a:endParaRPr>
                    </a:p>
                  </a:txBody>
                  <a:tcPr/>
                </a:tc>
                <a:tc>
                  <a:txBody>
                    <a:bodyPr/>
                    <a:lstStyle/>
                    <a:p>
                      <a:r>
                        <a:rPr lang="en-US" sz="2400" dirty="0" smtClean="0">
                          <a:solidFill>
                            <a:schemeClr val="tx1"/>
                          </a:solidFill>
                        </a:rPr>
                        <a:t>47.35</a:t>
                      </a:r>
                      <a:endParaRPr lang="en-US" sz="2400" dirty="0">
                        <a:solidFill>
                          <a:schemeClr val="tx1"/>
                        </a:solidFill>
                      </a:endParaRPr>
                    </a:p>
                  </a:txBody>
                  <a:tcPr/>
                </a:tc>
                <a:tc>
                  <a:txBody>
                    <a:bodyPr/>
                    <a:lstStyle/>
                    <a:p>
                      <a:r>
                        <a:rPr lang="en-US" sz="2400" dirty="0" smtClean="0">
                          <a:solidFill>
                            <a:schemeClr val="tx1"/>
                          </a:solidFill>
                        </a:rPr>
                        <a:t>236.75</a:t>
                      </a:r>
                      <a:endParaRPr lang="en-US" sz="2400" dirty="0">
                        <a:solidFill>
                          <a:schemeClr val="tx1"/>
                        </a:solidFill>
                      </a:endParaRPr>
                    </a:p>
                  </a:txBody>
                  <a:tcPr/>
                </a:tc>
              </a:tr>
              <a:tr h="370840">
                <a:tc>
                  <a:txBody>
                    <a:bodyPr/>
                    <a:lstStyle/>
                    <a:p>
                      <a:r>
                        <a:rPr lang="en-US" sz="2400" dirty="0" smtClean="0">
                          <a:solidFill>
                            <a:schemeClr val="tx1"/>
                          </a:solidFill>
                        </a:rPr>
                        <a:t>48.9 – 51.8</a:t>
                      </a:r>
                      <a:endParaRPr lang="en-US" sz="2400" dirty="0">
                        <a:solidFill>
                          <a:schemeClr val="tx1"/>
                        </a:solidFill>
                      </a:endParaRPr>
                    </a:p>
                  </a:txBody>
                  <a:tcPr/>
                </a:tc>
                <a:tc>
                  <a:txBody>
                    <a:bodyPr/>
                    <a:lstStyle/>
                    <a:p>
                      <a:r>
                        <a:rPr lang="en-US" sz="2400" dirty="0" smtClean="0">
                          <a:solidFill>
                            <a:schemeClr val="tx1"/>
                          </a:solidFill>
                        </a:rPr>
                        <a:t>5</a:t>
                      </a:r>
                      <a:endParaRPr lang="en-US" sz="2400" dirty="0">
                        <a:solidFill>
                          <a:schemeClr val="tx1"/>
                        </a:solidFill>
                      </a:endParaRPr>
                    </a:p>
                  </a:txBody>
                  <a:tcPr/>
                </a:tc>
                <a:tc>
                  <a:txBody>
                    <a:bodyPr/>
                    <a:lstStyle/>
                    <a:p>
                      <a:r>
                        <a:rPr lang="en-US" sz="2400" dirty="0" smtClean="0">
                          <a:solidFill>
                            <a:schemeClr val="tx1"/>
                          </a:solidFill>
                        </a:rPr>
                        <a:t>50.35</a:t>
                      </a:r>
                      <a:endParaRPr lang="en-US" sz="2400" dirty="0">
                        <a:solidFill>
                          <a:schemeClr val="tx1"/>
                        </a:solidFill>
                      </a:endParaRPr>
                    </a:p>
                  </a:txBody>
                  <a:tcPr/>
                </a:tc>
                <a:tc>
                  <a:txBody>
                    <a:bodyPr/>
                    <a:lstStyle/>
                    <a:p>
                      <a:r>
                        <a:rPr lang="en-US" sz="2400" dirty="0" smtClean="0">
                          <a:solidFill>
                            <a:schemeClr val="tx1"/>
                          </a:solidFill>
                        </a:rPr>
                        <a:t>251.75</a:t>
                      </a:r>
                      <a:endParaRPr lang="en-US" sz="2400" dirty="0">
                        <a:solidFill>
                          <a:schemeClr val="tx1"/>
                        </a:solidFill>
                      </a:endParaRPr>
                    </a:p>
                  </a:txBody>
                  <a:tcPr/>
                </a:tc>
              </a:tr>
              <a:tr h="370840">
                <a:tc>
                  <a:txBody>
                    <a:bodyPr/>
                    <a:lstStyle/>
                    <a:p>
                      <a:r>
                        <a:rPr lang="en-US" sz="2400" dirty="0" smtClean="0">
                          <a:solidFill>
                            <a:schemeClr val="tx1"/>
                          </a:solidFill>
                        </a:rPr>
                        <a:t>51.9 – 54.8</a:t>
                      </a:r>
                      <a:endParaRPr lang="en-US" sz="2400" dirty="0">
                        <a:solidFill>
                          <a:schemeClr val="tx1"/>
                        </a:solidFill>
                      </a:endParaRPr>
                    </a:p>
                  </a:txBody>
                  <a:tcPr/>
                </a:tc>
                <a:tc>
                  <a:txBody>
                    <a:bodyPr/>
                    <a:lstStyle/>
                    <a:p>
                      <a:r>
                        <a:rPr lang="en-US" sz="2400" dirty="0" smtClean="0">
                          <a:solidFill>
                            <a:schemeClr val="tx1"/>
                          </a:solidFill>
                        </a:rPr>
                        <a:t>12</a:t>
                      </a:r>
                      <a:endParaRPr lang="en-US" sz="2400" dirty="0">
                        <a:solidFill>
                          <a:schemeClr val="tx1"/>
                        </a:solidFill>
                      </a:endParaRPr>
                    </a:p>
                  </a:txBody>
                  <a:tcPr/>
                </a:tc>
                <a:tc>
                  <a:txBody>
                    <a:bodyPr/>
                    <a:lstStyle/>
                    <a:p>
                      <a:r>
                        <a:rPr lang="en-US" sz="2400" dirty="0" smtClean="0">
                          <a:solidFill>
                            <a:schemeClr val="tx1"/>
                          </a:solidFill>
                        </a:rPr>
                        <a:t>53.35</a:t>
                      </a:r>
                      <a:endParaRPr lang="en-US" sz="2400" dirty="0">
                        <a:solidFill>
                          <a:schemeClr val="tx1"/>
                        </a:solidFill>
                      </a:endParaRPr>
                    </a:p>
                  </a:txBody>
                  <a:tcPr/>
                </a:tc>
                <a:tc>
                  <a:txBody>
                    <a:bodyPr/>
                    <a:lstStyle/>
                    <a:p>
                      <a:r>
                        <a:rPr lang="en-US" sz="2400" dirty="0" smtClean="0">
                          <a:solidFill>
                            <a:schemeClr val="tx1"/>
                          </a:solidFill>
                        </a:rPr>
                        <a:t>640.2</a:t>
                      </a:r>
                      <a:endParaRPr lang="en-US" sz="2400" dirty="0">
                        <a:solidFill>
                          <a:schemeClr val="tx1"/>
                        </a:solidFill>
                      </a:endParaRPr>
                    </a:p>
                  </a:txBody>
                  <a:tcPr/>
                </a:tc>
              </a:tr>
              <a:tr h="370840">
                <a:tc>
                  <a:txBody>
                    <a:bodyPr/>
                    <a:lstStyle/>
                    <a:p>
                      <a:r>
                        <a:rPr lang="en-US" sz="2400" dirty="0" smtClean="0">
                          <a:solidFill>
                            <a:schemeClr val="tx1"/>
                          </a:solidFill>
                        </a:rPr>
                        <a:t>54.9 – 57.8</a:t>
                      </a:r>
                      <a:endParaRPr lang="en-US" sz="2400" dirty="0">
                        <a:solidFill>
                          <a:schemeClr val="tx1"/>
                        </a:solidFill>
                      </a:endParaRPr>
                    </a:p>
                  </a:txBody>
                  <a:tcPr/>
                </a:tc>
                <a:tc>
                  <a:txBody>
                    <a:bodyPr/>
                    <a:lstStyle/>
                    <a:p>
                      <a:r>
                        <a:rPr lang="en-US" sz="2400" dirty="0" smtClean="0">
                          <a:solidFill>
                            <a:schemeClr val="tx1"/>
                          </a:solidFill>
                        </a:rPr>
                        <a:t>5</a:t>
                      </a:r>
                      <a:endParaRPr lang="en-US" sz="2400" dirty="0">
                        <a:solidFill>
                          <a:schemeClr val="tx1"/>
                        </a:solidFill>
                      </a:endParaRPr>
                    </a:p>
                  </a:txBody>
                  <a:tcPr/>
                </a:tc>
                <a:tc>
                  <a:txBody>
                    <a:bodyPr/>
                    <a:lstStyle/>
                    <a:p>
                      <a:r>
                        <a:rPr lang="en-US" sz="2400" dirty="0" smtClean="0">
                          <a:solidFill>
                            <a:schemeClr val="tx1"/>
                          </a:solidFill>
                        </a:rPr>
                        <a:t>56.35</a:t>
                      </a:r>
                      <a:endParaRPr lang="en-US" sz="2400" dirty="0">
                        <a:solidFill>
                          <a:schemeClr val="tx1"/>
                        </a:solidFill>
                      </a:endParaRPr>
                    </a:p>
                  </a:txBody>
                  <a:tcPr/>
                </a:tc>
                <a:tc>
                  <a:txBody>
                    <a:bodyPr/>
                    <a:lstStyle/>
                    <a:p>
                      <a:r>
                        <a:rPr lang="en-US" sz="2400" dirty="0" smtClean="0">
                          <a:solidFill>
                            <a:schemeClr val="tx1"/>
                          </a:solidFill>
                        </a:rPr>
                        <a:t>281.75</a:t>
                      </a:r>
                      <a:endParaRPr lang="en-US" sz="2400" dirty="0">
                        <a:solidFill>
                          <a:schemeClr val="tx1"/>
                        </a:solidFill>
                      </a:endParaRPr>
                    </a:p>
                  </a:txBody>
                  <a:tcPr/>
                </a:tc>
              </a:tr>
              <a:tr h="370840">
                <a:tc>
                  <a:txBody>
                    <a:bodyPr/>
                    <a:lstStyle/>
                    <a:p>
                      <a:r>
                        <a:rPr lang="en-US" sz="2400" b="1" dirty="0" smtClean="0">
                          <a:solidFill>
                            <a:schemeClr val="tx1"/>
                          </a:solidFill>
                        </a:rPr>
                        <a:t>Total</a:t>
                      </a:r>
                      <a:endParaRPr lang="en-US" sz="2400" b="1" dirty="0">
                        <a:solidFill>
                          <a:schemeClr val="tx1"/>
                        </a:solidFill>
                      </a:endParaRPr>
                    </a:p>
                  </a:txBody>
                  <a:tcPr/>
                </a:tc>
                <a:tc>
                  <a:txBody>
                    <a:bodyPr/>
                    <a:lstStyle/>
                    <a:p>
                      <a:r>
                        <a:rPr lang="en-US" sz="2400" b="1" dirty="0" smtClean="0">
                          <a:solidFill>
                            <a:schemeClr val="tx1"/>
                          </a:solidFill>
                        </a:rPr>
                        <a:t>31</a:t>
                      </a:r>
                      <a:endParaRPr lang="en-US" sz="2400" b="1" dirty="0">
                        <a:solidFill>
                          <a:schemeClr val="tx1"/>
                        </a:solidFill>
                      </a:endParaRPr>
                    </a:p>
                  </a:txBody>
                  <a:tcPr/>
                </a:tc>
                <a:tc>
                  <a:txBody>
                    <a:bodyPr/>
                    <a:lstStyle/>
                    <a:p>
                      <a:endParaRPr lang="en-US" sz="2400" b="1" dirty="0">
                        <a:solidFill>
                          <a:schemeClr val="tx1"/>
                        </a:solidFill>
                      </a:endParaRPr>
                    </a:p>
                  </a:txBody>
                  <a:tcPr/>
                </a:tc>
                <a:tc>
                  <a:txBody>
                    <a:bodyPr/>
                    <a:lstStyle/>
                    <a:p>
                      <a:r>
                        <a:rPr lang="en-US" sz="2400" b="1" dirty="0" smtClean="0">
                          <a:solidFill>
                            <a:schemeClr val="tx1"/>
                          </a:solidFill>
                        </a:rPr>
                        <a:t>1581.85</a:t>
                      </a:r>
                      <a:endParaRPr lang="en-US" sz="2400" b="1" dirty="0">
                        <a:solidFill>
                          <a:schemeClr val="tx1"/>
                        </a:solidFill>
                      </a:endParaRPr>
                    </a:p>
                  </a:txBody>
                  <a:tcPr/>
                </a:tc>
              </a:tr>
            </a:tbl>
          </a:graphicData>
        </a:graphic>
      </p:graphicFrame>
      <mc:AlternateContent xmlns:mc="http://schemas.openxmlformats.org/markup-compatibility/2006" xmlns:a14="http://schemas.microsoft.com/office/drawing/2010/main">
        <mc:Choice Requires="a14">
          <p:sp>
            <p:nvSpPr>
              <p:cNvPr id="8" name="TextBox 7"/>
              <p:cNvSpPr txBox="1"/>
              <p:nvPr/>
            </p:nvSpPr>
            <p:spPr>
              <a:xfrm>
                <a:off x="614855" y="1838980"/>
                <a:ext cx="5242141" cy="523220"/>
              </a:xfrm>
              <a:prstGeom prst="rect">
                <a:avLst/>
              </a:prstGeom>
              <a:noFill/>
            </p:spPr>
            <p:txBody>
              <a:bodyPr wrap="none" rtlCol="0">
                <a:spAutoFit/>
              </a:bodyPr>
              <a:lstStyle/>
              <a:p>
                <a:r>
                  <a:rPr lang="en-US" sz="2800" b="1" dirty="0" smtClean="0">
                    <a:solidFill>
                      <a:srgbClr val="349C68"/>
                    </a:solidFill>
                  </a:rPr>
                  <a:t>2. Mean, </a:t>
                </a:r>
                <a14:m>
                  <m:oMath xmlns:m="http://schemas.openxmlformats.org/officeDocument/2006/math">
                    <m:acc>
                      <m:accPr>
                        <m:chr m:val="̅"/>
                        <m:ctrlPr>
                          <a:rPr lang="en-US" sz="2800" b="1" i="1" smtClean="0">
                            <a:solidFill>
                              <a:srgbClr val="349C68"/>
                            </a:solidFill>
                            <a:latin typeface="Cambria Math" panose="02040503050406030204" pitchFamily="18" charset="0"/>
                          </a:rPr>
                        </m:ctrlPr>
                      </m:accPr>
                      <m:e>
                        <m:r>
                          <a:rPr lang="en-US" sz="2800" b="1" i="1" smtClean="0">
                            <a:solidFill>
                              <a:srgbClr val="349C68"/>
                            </a:solidFill>
                            <a:latin typeface="Cambria Math"/>
                          </a:rPr>
                          <m:t>𝑿</m:t>
                        </m:r>
                      </m:e>
                    </m:acc>
                  </m:oMath>
                </a14:m>
                <a:r>
                  <a:rPr lang="en-US" sz="2800" b="1" dirty="0" smtClean="0">
                    <a:solidFill>
                      <a:srgbClr val="349C68"/>
                    </a:solidFill>
                  </a:rPr>
                  <a:t> = 1581.85 / 31 = 51.03 </a:t>
                </a:r>
                <a:endParaRPr lang="en-US" sz="2800" b="1" dirty="0">
                  <a:solidFill>
                    <a:srgbClr val="349C68"/>
                  </a:solidFill>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614855" y="1838980"/>
                <a:ext cx="5242141" cy="523220"/>
              </a:xfrm>
              <a:prstGeom prst="rect">
                <a:avLst/>
              </a:prstGeom>
              <a:blipFill rotWithShape="1">
                <a:blip r:embed="rId2"/>
                <a:stretch>
                  <a:fillRect l="-2442" t="-11628" r="-1279" b="-3139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DCB23F9D-7E7B-4F79-99EA-2B54EFDA5161}" type="slidenum">
              <a:rPr lang="en-US" smtClean="0">
                <a:solidFill>
                  <a:prstClr val="black">
                    <a:tint val="75000"/>
                  </a:prstClr>
                </a:solidFill>
              </a:rPr>
              <a:pPr/>
              <a:t>88</a:t>
            </a:fld>
            <a:endParaRPr lang="en-US">
              <a:solidFill>
                <a:prstClr val="black">
                  <a:tint val="75000"/>
                </a:prstClr>
              </a:solidFill>
            </a:endParaRPr>
          </a:p>
        </p:txBody>
      </p:sp>
    </p:spTree>
    <p:extLst>
      <p:ext uri="{BB962C8B-B14F-4D97-AF65-F5344CB8AC3E}">
        <p14:creationId xmlns:p14="http://schemas.microsoft.com/office/powerpoint/2010/main" val="1143767115"/>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99" y="152400"/>
            <a:ext cx="6347713" cy="1320800"/>
          </a:xfrm>
        </p:spPr>
        <p:txBody>
          <a:bodyPr/>
          <a:lstStyle/>
          <a:p>
            <a:r>
              <a:rPr lang="en-US" dirty="0"/>
              <a:t>3-2 Measures of Variation: </a:t>
            </a:r>
            <a:r>
              <a:rPr lang="en-US" b="1" dirty="0">
                <a:solidFill>
                  <a:srgbClr val="FF0000"/>
                </a:solidFill>
              </a:rPr>
              <a:t/>
            </a:r>
            <a:br>
              <a:rPr lang="en-US" b="1" dirty="0">
                <a:solidFill>
                  <a:srgbClr val="FF0000"/>
                </a:solidFill>
              </a:rPr>
            </a:br>
            <a:r>
              <a:rPr lang="en-US" b="1" dirty="0">
                <a:solidFill>
                  <a:srgbClr val="FF0000"/>
                </a:solidFill>
              </a:rPr>
              <a:t>5. </a:t>
            </a:r>
            <a:r>
              <a:rPr lang="en-US" b="1" dirty="0" err="1">
                <a:solidFill>
                  <a:srgbClr val="FF0000"/>
                </a:solidFill>
              </a:rPr>
              <a:t>Chebyshev’s</a:t>
            </a:r>
            <a:r>
              <a:rPr lang="en-US" b="1" dirty="0">
                <a:solidFill>
                  <a:srgbClr val="FF0000"/>
                </a:solidFill>
              </a:rPr>
              <a:t> Theorem</a:t>
            </a:r>
            <a:endParaRPr lang="en-US" dirty="0"/>
          </a:p>
        </p:txBody>
      </p:sp>
      <p:sp>
        <p:nvSpPr>
          <p:cNvPr id="3" name="Footer Placeholder 2"/>
          <p:cNvSpPr>
            <a:spLocks noGrp="1"/>
          </p:cNvSpPr>
          <p:nvPr>
            <p:ph type="ftr" sz="quarter" idx="11"/>
          </p:nvPr>
        </p:nvSpPr>
        <p:spPr/>
        <p:txBody>
          <a:bodyPr/>
          <a:lstStyle/>
          <a:p>
            <a:pPr>
              <a:defRPr/>
            </a:pPr>
            <a:r>
              <a:rPr lang="en-US" smtClean="0">
                <a:solidFill>
                  <a:srgbClr val="000000"/>
                </a:solidFill>
              </a:rPr>
              <a:t>Semester II 2016/2017</a:t>
            </a:r>
            <a:endParaRPr lang="en-US">
              <a:solidFill>
                <a:srgbClr val="000000"/>
              </a:solidFill>
            </a:endParaRPr>
          </a:p>
        </p:txBody>
      </p:sp>
      <p:graphicFrame>
        <p:nvGraphicFramePr>
          <p:cNvPr id="7" name="Table 6"/>
          <p:cNvGraphicFramePr>
            <a:graphicFrameLocks noGrp="1"/>
          </p:cNvGraphicFramePr>
          <p:nvPr>
            <p:extLst>
              <p:ext uri="{D42A27DB-BD31-4B8C-83A1-F6EECF244321}">
                <p14:modId xmlns:p14="http://schemas.microsoft.com/office/powerpoint/2010/main" val="3376043383"/>
              </p:ext>
            </p:extLst>
          </p:nvPr>
        </p:nvGraphicFramePr>
        <p:xfrm>
          <a:off x="685800" y="2235821"/>
          <a:ext cx="7620000" cy="3474720"/>
        </p:xfrm>
        <a:graphic>
          <a:graphicData uri="http://schemas.openxmlformats.org/drawingml/2006/table">
            <a:tbl>
              <a:tblPr firstRow="1" bandRow="1">
                <a:tableStyleId>{5C22544A-7EE6-4342-B048-85BDC9FD1C3A}</a:tableStyleId>
              </a:tblPr>
              <a:tblGrid>
                <a:gridCol w="1676400"/>
                <a:gridCol w="1447800"/>
                <a:gridCol w="1371600"/>
                <a:gridCol w="1295400"/>
                <a:gridCol w="1828800"/>
              </a:tblGrid>
              <a:tr h="0">
                <a:tc>
                  <a:txBody>
                    <a:bodyPr/>
                    <a:lstStyle/>
                    <a:p>
                      <a:pPr algn="ctr"/>
                      <a:r>
                        <a:rPr lang="en-US" sz="2000" dirty="0" smtClean="0">
                          <a:solidFill>
                            <a:schemeClr val="tx1"/>
                          </a:solidFill>
                        </a:rPr>
                        <a:t>Class Limits</a:t>
                      </a:r>
                      <a:endParaRPr lang="en-US" sz="2000" dirty="0">
                        <a:solidFill>
                          <a:schemeClr val="tx1"/>
                        </a:solidFill>
                      </a:endParaRPr>
                    </a:p>
                  </a:txBody>
                  <a:tcPr/>
                </a:tc>
                <a:tc>
                  <a:txBody>
                    <a:bodyPr/>
                    <a:lstStyle/>
                    <a:p>
                      <a:pPr algn="ctr"/>
                      <a:r>
                        <a:rPr lang="en-US" sz="2000" dirty="0" smtClean="0">
                          <a:solidFill>
                            <a:schemeClr val="tx1"/>
                          </a:solidFill>
                        </a:rPr>
                        <a:t>Frequency </a:t>
                      </a:r>
                      <a:r>
                        <a:rPr lang="en-US" sz="2000" i="1" dirty="0" smtClean="0">
                          <a:solidFill>
                            <a:schemeClr val="tx1"/>
                          </a:solidFill>
                        </a:rPr>
                        <a:t>f</a:t>
                      </a:r>
                      <a:endParaRPr lang="en-US" sz="2000" i="1" dirty="0">
                        <a:solidFill>
                          <a:schemeClr val="tx1"/>
                        </a:solidFill>
                      </a:endParaRPr>
                    </a:p>
                  </a:txBody>
                  <a:tcPr/>
                </a:tc>
                <a:tc>
                  <a:txBody>
                    <a:bodyPr/>
                    <a:lstStyle/>
                    <a:p>
                      <a:pPr algn="ctr"/>
                      <a:r>
                        <a:rPr lang="en-US" sz="2000" dirty="0" smtClean="0">
                          <a:solidFill>
                            <a:schemeClr val="tx1"/>
                          </a:solidFill>
                        </a:rPr>
                        <a:t>Midpoint </a:t>
                      </a:r>
                      <a:r>
                        <a:rPr lang="en-US" sz="2000" i="1" dirty="0" smtClean="0">
                          <a:solidFill>
                            <a:schemeClr val="tx1"/>
                          </a:solidFill>
                        </a:rPr>
                        <a:t>X</a:t>
                      </a:r>
                      <a:r>
                        <a:rPr lang="en-US" sz="2000" i="1" baseline="-25000" dirty="0" smtClean="0">
                          <a:solidFill>
                            <a:schemeClr val="tx1"/>
                          </a:solidFill>
                        </a:rPr>
                        <a:t>m</a:t>
                      </a:r>
                      <a:endParaRPr lang="en-US" sz="2000" i="1" baseline="-25000" dirty="0">
                        <a:solidFill>
                          <a:schemeClr val="tx1"/>
                        </a:solidFill>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rPr>
                        <a:t>f</a:t>
                      </a:r>
                      <a:r>
                        <a:rPr lang="en-US" sz="2000" baseline="0" dirty="0" smtClean="0">
                          <a:solidFill>
                            <a:schemeClr val="tx1"/>
                          </a:solidFill>
                        </a:rPr>
                        <a:t> . </a:t>
                      </a:r>
                      <a:r>
                        <a:rPr lang="en-US" sz="2000" i="1" dirty="0" smtClean="0">
                          <a:solidFill>
                            <a:schemeClr val="tx1"/>
                          </a:solidFill>
                        </a:rPr>
                        <a:t>X</a:t>
                      </a:r>
                      <a:r>
                        <a:rPr lang="en-US" sz="2000" i="1" baseline="-25000" dirty="0" smtClean="0">
                          <a:solidFill>
                            <a:schemeClr val="tx1"/>
                          </a:solidFill>
                        </a:rPr>
                        <a:t>m</a:t>
                      </a:r>
                    </a:p>
                    <a:p>
                      <a:pPr algn="ctr"/>
                      <a:endParaRPr lang="en-US" sz="2000" dirty="0">
                        <a:solidFill>
                          <a:schemeClr val="tx1"/>
                        </a:solidFill>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rPr>
                        <a:t>f</a:t>
                      </a:r>
                      <a:r>
                        <a:rPr lang="en-US" sz="2000" baseline="0" dirty="0" smtClean="0">
                          <a:solidFill>
                            <a:schemeClr val="tx1"/>
                          </a:solidFill>
                        </a:rPr>
                        <a:t> . </a:t>
                      </a:r>
                      <a:r>
                        <a:rPr lang="en-US" sz="2000" i="1" baseline="0" dirty="0" smtClean="0">
                          <a:solidFill>
                            <a:schemeClr val="tx1"/>
                          </a:solidFill>
                        </a:rPr>
                        <a:t>X</a:t>
                      </a:r>
                      <a:r>
                        <a:rPr lang="en-US" sz="2000" i="1" baseline="-25000" dirty="0" smtClean="0">
                          <a:solidFill>
                            <a:schemeClr val="tx1"/>
                          </a:solidFill>
                        </a:rPr>
                        <a:t>m</a:t>
                      </a:r>
                      <a:r>
                        <a:rPr lang="en-US" sz="2000" i="1" baseline="30000" dirty="0" smtClean="0">
                          <a:solidFill>
                            <a:schemeClr val="tx1"/>
                          </a:solidFill>
                        </a:rPr>
                        <a:t>2</a:t>
                      </a:r>
                    </a:p>
                    <a:p>
                      <a:pPr algn="ctr"/>
                      <a:endParaRPr lang="en-US" sz="2000" dirty="0">
                        <a:solidFill>
                          <a:schemeClr val="tx1"/>
                        </a:solidFill>
                      </a:endParaRPr>
                    </a:p>
                  </a:txBody>
                  <a:tcPr/>
                </a:tc>
              </a:tr>
              <a:tr h="370840">
                <a:tc>
                  <a:txBody>
                    <a:bodyPr/>
                    <a:lstStyle/>
                    <a:p>
                      <a:r>
                        <a:rPr lang="en-US" sz="2000" dirty="0" smtClean="0">
                          <a:solidFill>
                            <a:schemeClr val="tx1"/>
                          </a:solidFill>
                        </a:rPr>
                        <a:t>39.9</a:t>
                      </a:r>
                      <a:r>
                        <a:rPr lang="en-US" sz="2000" baseline="0" dirty="0" smtClean="0">
                          <a:solidFill>
                            <a:schemeClr val="tx1"/>
                          </a:solidFill>
                        </a:rPr>
                        <a:t> – 42.8</a:t>
                      </a:r>
                      <a:endParaRPr lang="en-US" sz="2000" dirty="0">
                        <a:solidFill>
                          <a:schemeClr val="tx1"/>
                        </a:solidFill>
                      </a:endParaRPr>
                    </a:p>
                  </a:txBody>
                  <a:tcPr/>
                </a:tc>
                <a:tc>
                  <a:txBody>
                    <a:bodyPr/>
                    <a:lstStyle/>
                    <a:p>
                      <a:r>
                        <a:rPr lang="en-US" sz="2000" dirty="0" smtClean="0">
                          <a:solidFill>
                            <a:schemeClr val="tx1"/>
                          </a:solidFill>
                        </a:rPr>
                        <a:t>2</a:t>
                      </a:r>
                      <a:endParaRPr lang="en-US" sz="2000" dirty="0">
                        <a:solidFill>
                          <a:schemeClr val="tx1"/>
                        </a:solidFill>
                      </a:endParaRPr>
                    </a:p>
                  </a:txBody>
                  <a:tcPr/>
                </a:tc>
                <a:tc>
                  <a:txBody>
                    <a:bodyPr/>
                    <a:lstStyle/>
                    <a:p>
                      <a:r>
                        <a:rPr lang="en-US" sz="2000" dirty="0" smtClean="0">
                          <a:solidFill>
                            <a:schemeClr val="tx1"/>
                          </a:solidFill>
                        </a:rPr>
                        <a:t>41.35</a:t>
                      </a:r>
                      <a:endParaRPr lang="en-US" sz="2000" dirty="0">
                        <a:solidFill>
                          <a:schemeClr val="tx1"/>
                        </a:solidFill>
                      </a:endParaRPr>
                    </a:p>
                  </a:txBody>
                  <a:tcPr/>
                </a:tc>
                <a:tc>
                  <a:txBody>
                    <a:bodyPr/>
                    <a:lstStyle/>
                    <a:p>
                      <a:r>
                        <a:rPr lang="en-US" sz="2000" dirty="0" smtClean="0">
                          <a:solidFill>
                            <a:schemeClr val="tx1"/>
                          </a:solidFill>
                        </a:rPr>
                        <a:t>82.7</a:t>
                      </a:r>
                      <a:endParaRPr lang="en-US" sz="2000" dirty="0">
                        <a:solidFill>
                          <a:schemeClr val="tx1"/>
                        </a:solidFill>
                      </a:endParaRPr>
                    </a:p>
                  </a:txBody>
                  <a:tcPr/>
                </a:tc>
                <a:tc>
                  <a:txBody>
                    <a:bodyPr/>
                    <a:lstStyle/>
                    <a:p>
                      <a:r>
                        <a:rPr lang="en-US" sz="2000" dirty="0" smtClean="0">
                          <a:solidFill>
                            <a:schemeClr val="tx1"/>
                          </a:solidFill>
                        </a:rPr>
                        <a:t>3419.645</a:t>
                      </a:r>
                      <a:endParaRPr lang="en-US" sz="2000" dirty="0">
                        <a:solidFill>
                          <a:schemeClr val="tx1"/>
                        </a:solidFill>
                      </a:endParaRPr>
                    </a:p>
                  </a:txBody>
                  <a:tcPr/>
                </a:tc>
              </a:tr>
              <a:tr h="370840">
                <a:tc>
                  <a:txBody>
                    <a:bodyPr/>
                    <a:lstStyle/>
                    <a:p>
                      <a:r>
                        <a:rPr lang="en-US" sz="2000" dirty="0" smtClean="0">
                          <a:solidFill>
                            <a:schemeClr val="tx1"/>
                          </a:solidFill>
                        </a:rPr>
                        <a:t>42.9 – 45.8</a:t>
                      </a:r>
                      <a:endParaRPr lang="en-US" sz="2000" dirty="0">
                        <a:solidFill>
                          <a:schemeClr val="tx1"/>
                        </a:solidFill>
                      </a:endParaRPr>
                    </a:p>
                  </a:txBody>
                  <a:tcPr/>
                </a:tc>
                <a:tc>
                  <a:txBody>
                    <a:bodyPr/>
                    <a:lstStyle/>
                    <a:p>
                      <a:r>
                        <a:rPr lang="en-US" sz="2000" dirty="0" smtClean="0">
                          <a:solidFill>
                            <a:schemeClr val="tx1"/>
                          </a:solidFill>
                        </a:rPr>
                        <a:t>2</a:t>
                      </a:r>
                      <a:endParaRPr lang="en-US" sz="2000" dirty="0">
                        <a:solidFill>
                          <a:schemeClr val="tx1"/>
                        </a:solidFill>
                      </a:endParaRPr>
                    </a:p>
                  </a:txBody>
                  <a:tcPr/>
                </a:tc>
                <a:tc>
                  <a:txBody>
                    <a:bodyPr/>
                    <a:lstStyle/>
                    <a:p>
                      <a:r>
                        <a:rPr lang="en-US" sz="2000" dirty="0" smtClean="0">
                          <a:solidFill>
                            <a:schemeClr val="tx1"/>
                          </a:solidFill>
                        </a:rPr>
                        <a:t>44.35</a:t>
                      </a:r>
                      <a:endParaRPr lang="en-US" sz="2000" dirty="0">
                        <a:solidFill>
                          <a:schemeClr val="tx1"/>
                        </a:solidFill>
                      </a:endParaRPr>
                    </a:p>
                  </a:txBody>
                  <a:tcPr/>
                </a:tc>
                <a:tc>
                  <a:txBody>
                    <a:bodyPr/>
                    <a:lstStyle/>
                    <a:p>
                      <a:r>
                        <a:rPr lang="en-US" sz="2000" dirty="0" smtClean="0">
                          <a:solidFill>
                            <a:schemeClr val="tx1"/>
                          </a:solidFill>
                        </a:rPr>
                        <a:t>88.7</a:t>
                      </a:r>
                      <a:endParaRPr lang="en-US" sz="2000" dirty="0">
                        <a:solidFill>
                          <a:schemeClr val="tx1"/>
                        </a:solidFill>
                      </a:endParaRPr>
                    </a:p>
                  </a:txBody>
                  <a:tcPr/>
                </a:tc>
                <a:tc>
                  <a:txBody>
                    <a:bodyPr/>
                    <a:lstStyle/>
                    <a:p>
                      <a:r>
                        <a:rPr lang="en-US" sz="2000" dirty="0" smtClean="0">
                          <a:solidFill>
                            <a:schemeClr val="tx1"/>
                          </a:solidFill>
                        </a:rPr>
                        <a:t>3933.845</a:t>
                      </a:r>
                      <a:endParaRPr lang="en-US" sz="2000" dirty="0">
                        <a:solidFill>
                          <a:schemeClr val="tx1"/>
                        </a:solidFill>
                      </a:endParaRPr>
                    </a:p>
                  </a:txBody>
                  <a:tcPr/>
                </a:tc>
              </a:tr>
              <a:tr h="370840">
                <a:tc>
                  <a:txBody>
                    <a:bodyPr/>
                    <a:lstStyle/>
                    <a:p>
                      <a:r>
                        <a:rPr lang="en-US" sz="2000" dirty="0" smtClean="0">
                          <a:solidFill>
                            <a:schemeClr val="tx1"/>
                          </a:solidFill>
                        </a:rPr>
                        <a:t>45.9 – 48.8</a:t>
                      </a:r>
                      <a:endParaRPr lang="en-US" sz="2000" dirty="0">
                        <a:solidFill>
                          <a:schemeClr val="tx1"/>
                        </a:solidFill>
                      </a:endParaRPr>
                    </a:p>
                  </a:txBody>
                  <a:tcPr/>
                </a:tc>
                <a:tc>
                  <a:txBody>
                    <a:bodyPr/>
                    <a:lstStyle/>
                    <a:p>
                      <a:r>
                        <a:rPr lang="en-US" sz="2000" dirty="0" smtClean="0">
                          <a:solidFill>
                            <a:schemeClr val="tx1"/>
                          </a:solidFill>
                        </a:rPr>
                        <a:t>5</a:t>
                      </a:r>
                      <a:endParaRPr lang="en-US" sz="2000" dirty="0">
                        <a:solidFill>
                          <a:schemeClr val="tx1"/>
                        </a:solidFill>
                      </a:endParaRPr>
                    </a:p>
                  </a:txBody>
                  <a:tcPr/>
                </a:tc>
                <a:tc>
                  <a:txBody>
                    <a:bodyPr/>
                    <a:lstStyle/>
                    <a:p>
                      <a:r>
                        <a:rPr lang="en-US" sz="2000" dirty="0" smtClean="0">
                          <a:solidFill>
                            <a:schemeClr val="tx1"/>
                          </a:solidFill>
                        </a:rPr>
                        <a:t>47.35</a:t>
                      </a:r>
                      <a:endParaRPr lang="en-US" sz="2000" dirty="0">
                        <a:solidFill>
                          <a:schemeClr val="tx1"/>
                        </a:solidFill>
                      </a:endParaRPr>
                    </a:p>
                  </a:txBody>
                  <a:tcPr/>
                </a:tc>
                <a:tc>
                  <a:txBody>
                    <a:bodyPr/>
                    <a:lstStyle/>
                    <a:p>
                      <a:r>
                        <a:rPr lang="en-US" sz="2000" dirty="0" smtClean="0">
                          <a:solidFill>
                            <a:schemeClr val="tx1"/>
                          </a:solidFill>
                        </a:rPr>
                        <a:t>236.75</a:t>
                      </a:r>
                      <a:endParaRPr lang="en-US" sz="2000" dirty="0">
                        <a:solidFill>
                          <a:schemeClr val="tx1"/>
                        </a:solidFill>
                      </a:endParaRPr>
                    </a:p>
                  </a:txBody>
                  <a:tcPr/>
                </a:tc>
                <a:tc>
                  <a:txBody>
                    <a:bodyPr/>
                    <a:lstStyle/>
                    <a:p>
                      <a:r>
                        <a:rPr lang="en-US" sz="2000" dirty="0" smtClean="0">
                          <a:solidFill>
                            <a:schemeClr val="tx1"/>
                          </a:solidFill>
                        </a:rPr>
                        <a:t>11210.1125</a:t>
                      </a:r>
                      <a:endParaRPr lang="en-US" sz="2000" dirty="0">
                        <a:solidFill>
                          <a:schemeClr val="tx1"/>
                        </a:solidFill>
                      </a:endParaRPr>
                    </a:p>
                  </a:txBody>
                  <a:tcPr/>
                </a:tc>
              </a:tr>
              <a:tr h="370840">
                <a:tc>
                  <a:txBody>
                    <a:bodyPr/>
                    <a:lstStyle/>
                    <a:p>
                      <a:r>
                        <a:rPr lang="en-US" sz="2000" dirty="0" smtClean="0">
                          <a:solidFill>
                            <a:schemeClr val="tx1"/>
                          </a:solidFill>
                        </a:rPr>
                        <a:t>48.9 – 51.8</a:t>
                      </a:r>
                      <a:endParaRPr lang="en-US" sz="2000" dirty="0">
                        <a:solidFill>
                          <a:schemeClr val="tx1"/>
                        </a:solidFill>
                      </a:endParaRPr>
                    </a:p>
                  </a:txBody>
                  <a:tcPr/>
                </a:tc>
                <a:tc>
                  <a:txBody>
                    <a:bodyPr/>
                    <a:lstStyle/>
                    <a:p>
                      <a:r>
                        <a:rPr lang="en-US" sz="2000" dirty="0" smtClean="0">
                          <a:solidFill>
                            <a:schemeClr val="tx1"/>
                          </a:solidFill>
                        </a:rPr>
                        <a:t>5</a:t>
                      </a:r>
                      <a:endParaRPr lang="en-US" sz="2000" dirty="0">
                        <a:solidFill>
                          <a:schemeClr val="tx1"/>
                        </a:solidFill>
                      </a:endParaRPr>
                    </a:p>
                  </a:txBody>
                  <a:tcPr/>
                </a:tc>
                <a:tc>
                  <a:txBody>
                    <a:bodyPr/>
                    <a:lstStyle/>
                    <a:p>
                      <a:r>
                        <a:rPr lang="en-US" sz="2000" dirty="0" smtClean="0">
                          <a:solidFill>
                            <a:schemeClr val="tx1"/>
                          </a:solidFill>
                        </a:rPr>
                        <a:t>50.35</a:t>
                      </a:r>
                      <a:endParaRPr lang="en-US" sz="2000" dirty="0">
                        <a:solidFill>
                          <a:schemeClr val="tx1"/>
                        </a:solidFill>
                      </a:endParaRPr>
                    </a:p>
                  </a:txBody>
                  <a:tcPr/>
                </a:tc>
                <a:tc>
                  <a:txBody>
                    <a:bodyPr/>
                    <a:lstStyle/>
                    <a:p>
                      <a:r>
                        <a:rPr lang="en-US" sz="2000" dirty="0" smtClean="0">
                          <a:solidFill>
                            <a:schemeClr val="tx1"/>
                          </a:solidFill>
                        </a:rPr>
                        <a:t>251.75</a:t>
                      </a:r>
                      <a:endParaRPr lang="en-US" sz="2000" dirty="0">
                        <a:solidFill>
                          <a:schemeClr val="tx1"/>
                        </a:solidFill>
                      </a:endParaRPr>
                    </a:p>
                  </a:txBody>
                  <a:tcPr/>
                </a:tc>
                <a:tc>
                  <a:txBody>
                    <a:bodyPr/>
                    <a:lstStyle/>
                    <a:p>
                      <a:r>
                        <a:rPr lang="en-US" sz="2000" dirty="0" smtClean="0">
                          <a:solidFill>
                            <a:schemeClr val="tx1"/>
                          </a:solidFill>
                        </a:rPr>
                        <a:t>12675.6125</a:t>
                      </a:r>
                      <a:endParaRPr lang="en-US" sz="2000" dirty="0">
                        <a:solidFill>
                          <a:schemeClr val="tx1"/>
                        </a:solidFill>
                      </a:endParaRPr>
                    </a:p>
                  </a:txBody>
                  <a:tcPr/>
                </a:tc>
              </a:tr>
              <a:tr h="370840">
                <a:tc>
                  <a:txBody>
                    <a:bodyPr/>
                    <a:lstStyle/>
                    <a:p>
                      <a:r>
                        <a:rPr lang="en-US" sz="2000" dirty="0" smtClean="0">
                          <a:solidFill>
                            <a:schemeClr val="tx1"/>
                          </a:solidFill>
                        </a:rPr>
                        <a:t>51.9 – 54.8</a:t>
                      </a:r>
                      <a:endParaRPr lang="en-US" sz="2000" dirty="0">
                        <a:solidFill>
                          <a:schemeClr val="tx1"/>
                        </a:solidFill>
                      </a:endParaRPr>
                    </a:p>
                  </a:txBody>
                  <a:tcPr/>
                </a:tc>
                <a:tc>
                  <a:txBody>
                    <a:bodyPr/>
                    <a:lstStyle/>
                    <a:p>
                      <a:r>
                        <a:rPr lang="en-US" sz="2000" dirty="0" smtClean="0">
                          <a:solidFill>
                            <a:schemeClr val="tx1"/>
                          </a:solidFill>
                        </a:rPr>
                        <a:t>12</a:t>
                      </a:r>
                      <a:endParaRPr lang="en-US" sz="2000" dirty="0">
                        <a:solidFill>
                          <a:schemeClr val="tx1"/>
                        </a:solidFill>
                      </a:endParaRPr>
                    </a:p>
                  </a:txBody>
                  <a:tcPr/>
                </a:tc>
                <a:tc>
                  <a:txBody>
                    <a:bodyPr/>
                    <a:lstStyle/>
                    <a:p>
                      <a:r>
                        <a:rPr lang="en-US" sz="2000" dirty="0" smtClean="0">
                          <a:solidFill>
                            <a:schemeClr val="tx1"/>
                          </a:solidFill>
                        </a:rPr>
                        <a:t>53.35</a:t>
                      </a:r>
                      <a:endParaRPr lang="en-US" sz="2000" dirty="0">
                        <a:solidFill>
                          <a:schemeClr val="tx1"/>
                        </a:solidFill>
                      </a:endParaRPr>
                    </a:p>
                  </a:txBody>
                  <a:tcPr/>
                </a:tc>
                <a:tc>
                  <a:txBody>
                    <a:bodyPr/>
                    <a:lstStyle/>
                    <a:p>
                      <a:r>
                        <a:rPr lang="en-US" sz="2000" dirty="0" smtClean="0">
                          <a:solidFill>
                            <a:schemeClr val="tx1"/>
                          </a:solidFill>
                        </a:rPr>
                        <a:t>640.2</a:t>
                      </a:r>
                      <a:endParaRPr lang="en-US" sz="2000" dirty="0">
                        <a:solidFill>
                          <a:schemeClr val="tx1"/>
                        </a:solidFill>
                      </a:endParaRPr>
                    </a:p>
                  </a:txBody>
                  <a:tcPr/>
                </a:tc>
                <a:tc>
                  <a:txBody>
                    <a:bodyPr/>
                    <a:lstStyle/>
                    <a:p>
                      <a:r>
                        <a:rPr lang="en-US" sz="2000" dirty="0" smtClean="0">
                          <a:solidFill>
                            <a:schemeClr val="tx1"/>
                          </a:solidFill>
                        </a:rPr>
                        <a:t>34154.67</a:t>
                      </a:r>
                      <a:endParaRPr lang="en-US" sz="2000" dirty="0">
                        <a:solidFill>
                          <a:schemeClr val="tx1"/>
                        </a:solidFill>
                      </a:endParaRPr>
                    </a:p>
                  </a:txBody>
                  <a:tcPr/>
                </a:tc>
              </a:tr>
              <a:tr h="370840">
                <a:tc>
                  <a:txBody>
                    <a:bodyPr/>
                    <a:lstStyle/>
                    <a:p>
                      <a:r>
                        <a:rPr lang="en-US" sz="2000" dirty="0" smtClean="0">
                          <a:solidFill>
                            <a:schemeClr val="tx1"/>
                          </a:solidFill>
                        </a:rPr>
                        <a:t>54.9 – 57.8</a:t>
                      </a:r>
                      <a:endParaRPr lang="en-US" sz="2000" dirty="0">
                        <a:solidFill>
                          <a:schemeClr val="tx1"/>
                        </a:solidFill>
                      </a:endParaRPr>
                    </a:p>
                  </a:txBody>
                  <a:tcPr/>
                </a:tc>
                <a:tc>
                  <a:txBody>
                    <a:bodyPr/>
                    <a:lstStyle/>
                    <a:p>
                      <a:r>
                        <a:rPr lang="en-US" sz="2000" dirty="0" smtClean="0">
                          <a:solidFill>
                            <a:schemeClr val="tx1"/>
                          </a:solidFill>
                        </a:rPr>
                        <a:t>5</a:t>
                      </a:r>
                      <a:endParaRPr lang="en-US" sz="2000" dirty="0">
                        <a:solidFill>
                          <a:schemeClr val="tx1"/>
                        </a:solidFill>
                      </a:endParaRPr>
                    </a:p>
                  </a:txBody>
                  <a:tcPr/>
                </a:tc>
                <a:tc>
                  <a:txBody>
                    <a:bodyPr/>
                    <a:lstStyle/>
                    <a:p>
                      <a:r>
                        <a:rPr lang="en-US" sz="2000" dirty="0" smtClean="0">
                          <a:solidFill>
                            <a:schemeClr val="tx1"/>
                          </a:solidFill>
                        </a:rPr>
                        <a:t>56.35</a:t>
                      </a:r>
                      <a:endParaRPr lang="en-US" sz="2000" dirty="0">
                        <a:solidFill>
                          <a:schemeClr val="tx1"/>
                        </a:solidFill>
                      </a:endParaRPr>
                    </a:p>
                  </a:txBody>
                  <a:tcPr/>
                </a:tc>
                <a:tc>
                  <a:txBody>
                    <a:bodyPr/>
                    <a:lstStyle/>
                    <a:p>
                      <a:r>
                        <a:rPr lang="en-US" sz="2000" dirty="0" smtClean="0">
                          <a:solidFill>
                            <a:schemeClr val="tx1"/>
                          </a:solidFill>
                        </a:rPr>
                        <a:t>281.75</a:t>
                      </a:r>
                      <a:endParaRPr lang="en-US" sz="2000" dirty="0">
                        <a:solidFill>
                          <a:schemeClr val="tx1"/>
                        </a:solidFill>
                      </a:endParaRPr>
                    </a:p>
                  </a:txBody>
                  <a:tcPr/>
                </a:tc>
                <a:tc>
                  <a:txBody>
                    <a:bodyPr/>
                    <a:lstStyle/>
                    <a:p>
                      <a:r>
                        <a:rPr lang="en-US" sz="2000" dirty="0" smtClean="0">
                          <a:solidFill>
                            <a:schemeClr val="tx1"/>
                          </a:solidFill>
                        </a:rPr>
                        <a:t>15876.6125</a:t>
                      </a:r>
                      <a:endParaRPr lang="en-US" sz="2000" dirty="0">
                        <a:solidFill>
                          <a:schemeClr val="tx1"/>
                        </a:solidFill>
                      </a:endParaRPr>
                    </a:p>
                  </a:txBody>
                  <a:tcPr/>
                </a:tc>
              </a:tr>
              <a:tr h="370840">
                <a:tc>
                  <a:txBody>
                    <a:bodyPr/>
                    <a:lstStyle/>
                    <a:p>
                      <a:r>
                        <a:rPr lang="en-US" sz="2000" b="1" dirty="0" smtClean="0">
                          <a:solidFill>
                            <a:schemeClr val="tx1"/>
                          </a:solidFill>
                        </a:rPr>
                        <a:t>Total</a:t>
                      </a:r>
                      <a:endParaRPr lang="en-US" sz="2000" b="1" dirty="0">
                        <a:solidFill>
                          <a:schemeClr val="tx1"/>
                        </a:solidFill>
                      </a:endParaRPr>
                    </a:p>
                  </a:txBody>
                  <a:tcPr/>
                </a:tc>
                <a:tc>
                  <a:txBody>
                    <a:bodyPr/>
                    <a:lstStyle/>
                    <a:p>
                      <a:r>
                        <a:rPr lang="en-US" sz="2000" b="1" dirty="0" smtClean="0">
                          <a:solidFill>
                            <a:schemeClr val="tx1"/>
                          </a:solidFill>
                        </a:rPr>
                        <a:t>31</a:t>
                      </a:r>
                      <a:endParaRPr lang="en-US" sz="2000" b="1" dirty="0">
                        <a:solidFill>
                          <a:schemeClr val="tx1"/>
                        </a:solidFill>
                      </a:endParaRPr>
                    </a:p>
                  </a:txBody>
                  <a:tcPr/>
                </a:tc>
                <a:tc>
                  <a:txBody>
                    <a:bodyPr/>
                    <a:lstStyle/>
                    <a:p>
                      <a:endParaRPr lang="en-US" sz="2000" b="1" dirty="0">
                        <a:solidFill>
                          <a:schemeClr val="tx1"/>
                        </a:solidFill>
                      </a:endParaRPr>
                    </a:p>
                  </a:txBody>
                  <a:tcPr/>
                </a:tc>
                <a:tc>
                  <a:txBody>
                    <a:bodyPr/>
                    <a:lstStyle/>
                    <a:p>
                      <a:r>
                        <a:rPr lang="en-US" sz="2000" b="1" dirty="0" smtClean="0">
                          <a:solidFill>
                            <a:schemeClr val="tx1"/>
                          </a:solidFill>
                        </a:rPr>
                        <a:t>1581.85</a:t>
                      </a:r>
                      <a:endParaRPr lang="en-US" sz="2000" b="1" dirty="0">
                        <a:solidFill>
                          <a:schemeClr val="tx1"/>
                        </a:solidFill>
                      </a:endParaRPr>
                    </a:p>
                  </a:txBody>
                  <a:tcPr/>
                </a:tc>
                <a:tc>
                  <a:txBody>
                    <a:bodyPr/>
                    <a:lstStyle/>
                    <a:p>
                      <a:r>
                        <a:rPr lang="en-US" sz="2000" b="1" dirty="0" smtClean="0">
                          <a:solidFill>
                            <a:schemeClr val="tx1"/>
                          </a:solidFill>
                        </a:rPr>
                        <a:t>81270.4975</a:t>
                      </a:r>
                      <a:endParaRPr lang="en-US" sz="2000" b="1" dirty="0">
                        <a:solidFill>
                          <a:schemeClr val="tx1"/>
                        </a:solidFill>
                      </a:endParaRPr>
                    </a:p>
                  </a:txBody>
                  <a:tcPr/>
                </a:tc>
              </a:tr>
            </a:tbl>
          </a:graphicData>
        </a:graphic>
      </p:graphicFrame>
      <p:sp>
        <p:nvSpPr>
          <p:cNvPr id="8" name="TextBox 7"/>
          <p:cNvSpPr txBox="1"/>
          <p:nvPr/>
        </p:nvSpPr>
        <p:spPr>
          <a:xfrm>
            <a:off x="614855" y="1381780"/>
            <a:ext cx="5246052" cy="523220"/>
          </a:xfrm>
          <a:prstGeom prst="rect">
            <a:avLst/>
          </a:prstGeom>
          <a:noFill/>
        </p:spPr>
        <p:txBody>
          <a:bodyPr wrap="none" rtlCol="0">
            <a:spAutoFit/>
          </a:bodyPr>
          <a:lstStyle/>
          <a:p>
            <a:r>
              <a:rPr lang="en-US" sz="2800" b="1" dirty="0" smtClean="0">
                <a:solidFill>
                  <a:srgbClr val="349C68"/>
                </a:solidFill>
              </a:rPr>
              <a:t>3. Variance </a:t>
            </a:r>
            <a:r>
              <a:rPr lang="en-US" sz="2800" b="1" dirty="0">
                <a:solidFill>
                  <a:srgbClr val="349C68"/>
                </a:solidFill>
              </a:rPr>
              <a:t>&amp; Standard Deviation</a:t>
            </a:r>
          </a:p>
        </p:txBody>
      </p:sp>
      <p:sp>
        <p:nvSpPr>
          <p:cNvPr id="4" name="Slide Number Placeholder 3"/>
          <p:cNvSpPr>
            <a:spLocks noGrp="1"/>
          </p:cNvSpPr>
          <p:nvPr>
            <p:ph type="sldNum" sz="quarter" idx="12"/>
          </p:nvPr>
        </p:nvSpPr>
        <p:spPr/>
        <p:txBody>
          <a:bodyPr/>
          <a:lstStyle/>
          <a:p>
            <a:fld id="{DCB23F9D-7E7B-4F79-99EA-2B54EFDA5161}" type="slidenum">
              <a:rPr lang="en-US" smtClean="0">
                <a:solidFill>
                  <a:prstClr val="black">
                    <a:tint val="75000"/>
                  </a:prstClr>
                </a:solidFill>
              </a:rPr>
              <a:pPr/>
              <a:t>89</a:t>
            </a:fld>
            <a:endParaRPr lang="en-US">
              <a:solidFill>
                <a:prstClr val="black">
                  <a:tint val="75000"/>
                </a:prstClr>
              </a:solidFill>
            </a:endParaRPr>
          </a:p>
        </p:txBody>
      </p:sp>
    </p:spTree>
    <p:extLst>
      <p:ext uri="{BB962C8B-B14F-4D97-AF65-F5344CB8AC3E}">
        <p14:creationId xmlns:p14="http://schemas.microsoft.com/office/powerpoint/2010/main" val="9424412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a:xfrm>
            <a:off x="457200" y="457200"/>
            <a:ext cx="8229600" cy="990600"/>
          </a:xfrm>
        </p:spPr>
        <p:txBody>
          <a:bodyPr/>
          <a:lstStyle/>
          <a:p>
            <a:r>
              <a:rPr lang="en-US" sz="4000" dirty="0"/>
              <a:t>3-1 </a:t>
            </a:r>
            <a:r>
              <a:rPr lang="en-US" sz="4000" dirty="0" smtClean="0"/>
              <a:t>Measures of Central Tendency</a:t>
            </a:r>
          </a:p>
        </p:txBody>
      </p:sp>
      <p:sp>
        <p:nvSpPr>
          <p:cNvPr id="8195" name="Rectangle 3"/>
          <p:cNvSpPr>
            <a:spLocks noGrp="1" noChangeArrowheads="1"/>
          </p:cNvSpPr>
          <p:nvPr>
            <p:ph idx="1"/>
          </p:nvPr>
        </p:nvSpPr>
        <p:spPr>
          <a:xfrm>
            <a:off x="457200" y="1600200"/>
            <a:ext cx="8077200" cy="4724400"/>
          </a:xfrm>
        </p:spPr>
        <p:txBody>
          <a:bodyPr/>
          <a:lstStyle/>
          <a:p>
            <a:pPr algn="just" eaLnBrk="1" hangingPunct="1">
              <a:spcBef>
                <a:spcPct val="50000"/>
              </a:spcBef>
              <a:buFont typeface="Arial" panose="020B0604020202020204" pitchFamily="34" charset="0"/>
              <a:buChar char="•"/>
              <a:defRPr/>
            </a:pPr>
            <a:r>
              <a:rPr lang="en-US" dirty="0" smtClean="0"/>
              <a:t>A </a:t>
            </a:r>
            <a:r>
              <a:rPr lang="en-US" b="1" dirty="0" smtClean="0">
                <a:solidFill>
                  <a:srgbClr val="FF0000"/>
                </a:solidFill>
              </a:rPr>
              <a:t>statistic</a:t>
            </a:r>
            <a:r>
              <a:rPr lang="en-US" dirty="0" smtClean="0"/>
              <a:t> is a characteristic or measure obtained by using the data values from a </a:t>
            </a:r>
            <a:r>
              <a:rPr lang="en-US" u="sng" dirty="0" smtClean="0"/>
              <a:t>sample</a:t>
            </a:r>
            <a:r>
              <a:rPr lang="en-US" dirty="0" smtClean="0"/>
              <a:t>.</a:t>
            </a:r>
          </a:p>
          <a:p>
            <a:pPr algn="just" eaLnBrk="1" hangingPunct="1">
              <a:spcBef>
                <a:spcPct val="50000"/>
              </a:spcBef>
              <a:buFont typeface="Arial" panose="020B0604020202020204" pitchFamily="34" charset="0"/>
              <a:buChar char="•"/>
              <a:defRPr/>
            </a:pPr>
            <a:r>
              <a:rPr lang="en-US" dirty="0" smtClean="0"/>
              <a:t>A </a:t>
            </a:r>
            <a:r>
              <a:rPr lang="en-US" b="1" dirty="0" smtClean="0">
                <a:solidFill>
                  <a:srgbClr val="FF0000"/>
                </a:solidFill>
              </a:rPr>
              <a:t>parameter</a:t>
            </a:r>
            <a:r>
              <a:rPr lang="en-US" dirty="0" smtClean="0"/>
              <a:t> is a characteristic or measure obtained by using all the data values for a specific </a:t>
            </a:r>
            <a:r>
              <a:rPr lang="en-US" u="sng" dirty="0" smtClean="0"/>
              <a:t>population</a:t>
            </a:r>
            <a:r>
              <a:rPr lang="en-US" dirty="0" smtClean="0"/>
              <a:t>.</a:t>
            </a:r>
          </a:p>
          <a:p>
            <a:pPr marL="0" indent="0" algn="just" eaLnBrk="1" hangingPunct="1">
              <a:spcBef>
                <a:spcPct val="50000"/>
              </a:spcBef>
              <a:buNone/>
              <a:defRPr/>
            </a:pPr>
            <a:endParaRPr lang="en-US" b="1" i="1" dirty="0"/>
          </a:p>
          <a:p>
            <a:pPr marL="0" indent="0" algn="just" eaLnBrk="1" hangingPunct="1">
              <a:spcBef>
                <a:spcPct val="50000"/>
              </a:spcBef>
              <a:buNone/>
              <a:defRPr/>
            </a:pPr>
            <a:endParaRPr lang="en-US" b="1" i="1" dirty="0" smtClean="0"/>
          </a:p>
          <a:p>
            <a:pPr marL="0" indent="0" algn="just" eaLnBrk="1" hangingPunct="1">
              <a:spcBef>
                <a:spcPct val="50000"/>
              </a:spcBef>
              <a:buNone/>
              <a:defRPr/>
            </a:pPr>
            <a:endParaRPr lang="en-US" b="1" i="1" dirty="0"/>
          </a:p>
          <a:p>
            <a:pPr marL="0" indent="0" algn="just">
              <a:spcBef>
                <a:spcPct val="50000"/>
              </a:spcBef>
              <a:buNone/>
            </a:pPr>
            <a:r>
              <a:rPr lang="en-US" b="1" dirty="0"/>
              <a:t>General Rounding Rule</a:t>
            </a:r>
          </a:p>
          <a:p>
            <a:pPr marL="0" indent="0" algn="just">
              <a:spcBef>
                <a:spcPct val="50000"/>
              </a:spcBef>
              <a:buNone/>
            </a:pPr>
            <a:r>
              <a:rPr lang="en-US" dirty="0"/>
              <a:t>The basic rounding rule is that rounding should not be done until the final answer is calculated.  Use of parentheses on calculators or use of spreadsheets help to avoid early rounding error.</a:t>
            </a:r>
          </a:p>
          <a:p>
            <a:pPr marL="0" indent="0">
              <a:spcBef>
                <a:spcPct val="50000"/>
              </a:spcBef>
              <a:buNone/>
            </a:pPr>
            <a:endParaRPr lang="en-US" b="1" i="1" dirty="0"/>
          </a:p>
          <a:p>
            <a:pPr marL="0" indent="0" algn="just" eaLnBrk="1" hangingPunct="1">
              <a:spcBef>
                <a:spcPct val="50000"/>
              </a:spcBef>
              <a:buNone/>
              <a:defRPr/>
            </a:pPr>
            <a:endParaRPr lang="en-US" b="1" i="1" dirty="0" smtClean="0"/>
          </a:p>
        </p:txBody>
      </p:sp>
      <p:sp>
        <p:nvSpPr>
          <p:cNvPr id="2" name="Footer Placeholder 1"/>
          <p:cNvSpPr>
            <a:spLocks noGrp="1"/>
          </p:cNvSpPr>
          <p:nvPr>
            <p:ph type="ftr" sz="quarter" idx="11"/>
          </p:nvPr>
        </p:nvSpPr>
        <p:spPr/>
        <p:txBody>
          <a:bodyPr/>
          <a:lstStyle/>
          <a:p>
            <a:pPr>
              <a:defRPr/>
            </a:pPr>
            <a:r>
              <a:rPr lang="en-US" smtClean="0">
                <a:solidFill>
                  <a:srgbClr val="000000"/>
                </a:solidFill>
              </a:rPr>
              <a:t>Semester II 2016/2017</a:t>
            </a:r>
            <a:endParaRPr lang="en-US">
              <a:solidFill>
                <a:srgbClr val="000000"/>
              </a:solidFill>
            </a:endParaRPr>
          </a:p>
        </p:txBody>
      </p:sp>
      <p:sp>
        <p:nvSpPr>
          <p:cNvPr id="3" name="Slide Number Placeholder 2"/>
          <p:cNvSpPr>
            <a:spLocks noGrp="1"/>
          </p:cNvSpPr>
          <p:nvPr>
            <p:ph type="sldNum" sz="quarter" idx="12"/>
          </p:nvPr>
        </p:nvSpPr>
        <p:spPr/>
        <p:txBody>
          <a:bodyPr/>
          <a:lstStyle/>
          <a:p>
            <a:fld id="{DCB23F9D-7E7B-4F79-99EA-2B54EFDA5161}" type="slidenum">
              <a:rPr lang="en-US" smtClean="0">
                <a:solidFill>
                  <a:prstClr val="black">
                    <a:tint val="75000"/>
                  </a:prstClr>
                </a:solidFill>
              </a:rPr>
              <a:pPr/>
              <a:t>9</a:t>
            </a:fld>
            <a:endParaRPr lang="en-US">
              <a:solidFill>
                <a:prstClr val="black">
                  <a:tint val="75000"/>
                </a:prstClr>
              </a:solidFill>
            </a:endParaRPr>
          </a:p>
        </p:txBody>
      </p:sp>
    </p:spTree>
    <p:extLst>
      <p:ext uri="{BB962C8B-B14F-4D97-AF65-F5344CB8AC3E}">
        <p14:creationId xmlns:p14="http://schemas.microsoft.com/office/powerpoint/2010/main" val="374724907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819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195">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19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3-2 Measures of Variation: </a:t>
            </a:r>
            <a:r>
              <a:rPr lang="en-US" b="1" dirty="0">
                <a:solidFill>
                  <a:srgbClr val="FF0000"/>
                </a:solidFill>
              </a:rPr>
              <a:t/>
            </a:r>
            <a:br>
              <a:rPr lang="en-US" b="1" dirty="0">
                <a:solidFill>
                  <a:srgbClr val="FF0000"/>
                </a:solidFill>
              </a:rPr>
            </a:br>
            <a:r>
              <a:rPr lang="en-US" b="1" dirty="0">
                <a:solidFill>
                  <a:srgbClr val="FF0000"/>
                </a:solidFill>
              </a:rPr>
              <a:t>5. </a:t>
            </a:r>
            <a:r>
              <a:rPr lang="en-US" b="1" dirty="0" err="1">
                <a:solidFill>
                  <a:srgbClr val="FF0000"/>
                </a:solidFill>
              </a:rPr>
              <a:t>Chebyshev’s</a:t>
            </a:r>
            <a:r>
              <a:rPr lang="en-US" b="1" dirty="0">
                <a:solidFill>
                  <a:srgbClr val="FF0000"/>
                </a:solidFill>
              </a:rPr>
              <a:t> Theorem</a:t>
            </a:r>
            <a:endParaRPr lang="en-US" dirty="0"/>
          </a:p>
        </p:txBody>
      </p:sp>
      <p:sp>
        <p:nvSpPr>
          <p:cNvPr id="5" name="Footer Placeholder 4"/>
          <p:cNvSpPr>
            <a:spLocks noGrp="1"/>
          </p:cNvSpPr>
          <p:nvPr>
            <p:ph type="ftr" sz="quarter" idx="11"/>
          </p:nvPr>
        </p:nvSpPr>
        <p:spPr/>
        <p:txBody>
          <a:bodyPr/>
          <a:lstStyle/>
          <a:p>
            <a:pPr>
              <a:defRPr/>
            </a:pPr>
            <a:r>
              <a:rPr lang="en-US" smtClean="0">
                <a:solidFill>
                  <a:srgbClr val="000000"/>
                </a:solidFill>
              </a:rPr>
              <a:t>Semester II 2016/2017</a:t>
            </a:r>
            <a:endParaRPr lang="en-US">
              <a:solidFill>
                <a:srgbClr val="000000"/>
              </a:solidFill>
            </a:endParaRPr>
          </a:p>
        </p:txBody>
      </p:sp>
      <p:sp>
        <p:nvSpPr>
          <p:cNvPr id="8" name="TextBox 7"/>
          <p:cNvSpPr txBox="1"/>
          <p:nvPr/>
        </p:nvSpPr>
        <p:spPr>
          <a:xfrm>
            <a:off x="614855" y="1838980"/>
            <a:ext cx="5246052" cy="523220"/>
          </a:xfrm>
          <a:prstGeom prst="rect">
            <a:avLst/>
          </a:prstGeom>
          <a:noFill/>
        </p:spPr>
        <p:txBody>
          <a:bodyPr wrap="none" rtlCol="0">
            <a:spAutoFit/>
          </a:bodyPr>
          <a:lstStyle/>
          <a:p>
            <a:r>
              <a:rPr lang="en-US" sz="2800" b="1" dirty="0" smtClean="0">
                <a:solidFill>
                  <a:srgbClr val="349C68"/>
                </a:solidFill>
              </a:rPr>
              <a:t>3. Variance &amp; Standard Deviation</a:t>
            </a:r>
            <a:endParaRPr lang="en-US" sz="2800" b="1" dirty="0">
              <a:solidFill>
                <a:srgbClr val="349C68"/>
              </a:solidFill>
            </a:endParaRPr>
          </a:p>
        </p:txBody>
      </p:sp>
      <p:sp>
        <p:nvSpPr>
          <p:cNvPr id="3" name="TextBox 2"/>
          <p:cNvSpPr txBox="1"/>
          <p:nvPr/>
        </p:nvSpPr>
        <p:spPr>
          <a:xfrm>
            <a:off x="914400" y="2971800"/>
            <a:ext cx="6388287" cy="1569660"/>
          </a:xfrm>
          <a:prstGeom prst="rect">
            <a:avLst/>
          </a:prstGeom>
          <a:noFill/>
        </p:spPr>
        <p:txBody>
          <a:bodyPr wrap="none" rtlCol="0">
            <a:spAutoFit/>
          </a:bodyPr>
          <a:lstStyle/>
          <a:p>
            <a:r>
              <a:rPr lang="en-US" sz="2400" b="1" dirty="0"/>
              <a:t>s</a:t>
            </a:r>
            <a:r>
              <a:rPr lang="en-US" sz="2400" b="1" baseline="30000" dirty="0" smtClean="0"/>
              <a:t>2</a:t>
            </a:r>
            <a:r>
              <a:rPr lang="en-US" sz="2400" b="1" dirty="0" smtClean="0"/>
              <a:t> </a:t>
            </a:r>
            <a:r>
              <a:rPr lang="en-US" sz="2400" dirty="0" smtClean="0"/>
              <a:t>	= ((31(81270.4975)) - 1581.85</a:t>
            </a:r>
            <a:r>
              <a:rPr lang="en-US" sz="2400" baseline="30000" dirty="0" smtClean="0"/>
              <a:t>2</a:t>
            </a:r>
            <a:r>
              <a:rPr lang="en-US" sz="2400" dirty="0" smtClean="0"/>
              <a:t>) / 31(31 – 1)</a:t>
            </a:r>
          </a:p>
          <a:p>
            <a:r>
              <a:rPr lang="en-US" sz="2400" dirty="0"/>
              <a:t>	</a:t>
            </a:r>
            <a:r>
              <a:rPr lang="en-US" sz="2400" dirty="0" smtClean="0"/>
              <a:t>= (2519385.423 – 2502249.423) / 31(30)</a:t>
            </a:r>
          </a:p>
          <a:p>
            <a:r>
              <a:rPr lang="en-US" sz="2400" dirty="0"/>
              <a:t>	</a:t>
            </a:r>
            <a:r>
              <a:rPr lang="en-US" sz="2400" dirty="0" smtClean="0"/>
              <a:t>= 17136 / 930</a:t>
            </a:r>
          </a:p>
          <a:p>
            <a:r>
              <a:rPr lang="en-US" sz="2400" dirty="0"/>
              <a:t>	</a:t>
            </a:r>
            <a:r>
              <a:rPr lang="en-US" sz="2400" dirty="0" smtClean="0"/>
              <a:t>= 18.4</a:t>
            </a:r>
            <a:endParaRPr lang="en-US" sz="2400" dirty="0"/>
          </a:p>
        </p:txBody>
      </p:sp>
      <mc:AlternateContent xmlns:mc="http://schemas.openxmlformats.org/markup-compatibility/2006" xmlns:a14="http://schemas.microsoft.com/office/drawing/2010/main">
        <mc:Choice Requires="a14">
          <p:sp>
            <p:nvSpPr>
              <p:cNvPr id="9" name="TextBox 8"/>
              <p:cNvSpPr txBox="1"/>
              <p:nvPr/>
            </p:nvSpPr>
            <p:spPr>
              <a:xfrm>
                <a:off x="914400" y="4925386"/>
                <a:ext cx="2164503" cy="865814"/>
              </a:xfrm>
              <a:prstGeom prst="rect">
                <a:avLst/>
              </a:prstGeom>
              <a:noFill/>
            </p:spPr>
            <p:txBody>
              <a:bodyPr wrap="none" rtlCol="0">
                <a:spAutoFit/>
              </a:bodyPr>
              <a:lstStyle/>
              <a:p>
                <a:r>
                  <a:rPr lang="en-US" sz="2400" b="1" dirty="0" smtClean="0"/>
                  <a:t>s </a:t>
                </a:r>
                <a:r>
                  <a:rPr lang="en-US" sz="2400" dirty="0" smtClean="0"/>
                  <a:t>	= </a:t>
                </a:r>
                <a14:m>
                  <m:oMath xmlns:m="http://schemas.openxmlformats.org/officeDocument/2006/math">
                    <m:rad>
                      <m:radPr>
                        <m:degHide m:val="on"/>
                        <m:ctrlPr>
                          <a:rPr lang="en-US" sz="2400" i="1" smtClean="0">
                            <a:latin typeface="Cambria Math" panose="02040503050406030204" pitchFamily="18" charset="0"/>
                          </a:rPr>
                        </m:ctrlPr>
                      </m:radPr>
                      <m:deg/>
                      <m:e>
                        <m:r>
                          <a:rPr lang="en-US" sz="2400" b="0" i="1" smtClean="0">
                            <a:latin typeface="Cambria Math"/>
                          </a:rPr>
                          <m:t>18.4</m:t>
                        </m:r>
                      </m:e>
                    </m:rad>
                  </m:oMath>
                </a14:m>
                <a:endParaRPr lang="en-US" sz="2400" dirty="0" smtClean="0"/>
              </a:p>
              <a:p>
                <a:r>
                  <a:rPr lang="en-US" sz="2400" dirty="0" smtClean="0"/>
                  <a:t>	= 4.3</a:t>
                </a:r>
                <a:endParaRPr lang="en-US" sz="2400" dirty="0"/>
              </a:p>
            </p:txBody>
          </p:sp>
        </mc:Choice>
        <mc:Fallback xmlns="">
          <p:sp>
            <p:nvSpPr>
              <p:cNvPr id="9" name="TextBox 8"/>
              <p:cNvSpPr txBox="1">
                <a:spLocks noRot="1" noChangeAspect="1" noMove="1" noResize="1" noEditPoints="1" noAdjustHandles="1" noChangeArrowheads="1" noChangeShapeType="1" noTextEdit="1"/>
              </p:cNvSpPr>
              <p:nvPr/>
            </p:nvSpPr>
            <p:spPr>
              <a:xfrm>
                <a:off x="914400" y="4925386"/>
                <a:ext cx="2164503" cy="865814"/>
              </a:xfrm>
              <a:prstGeom prst="rect">
                <a:avLst/>
              </a:prstGeom>
              <a:blipFill rotWithShape="1">
                <a:blip r:embed="rId2"/>
                <a:stretch>
                  <a:fillRect l="-4225" t="-1408" b="-15493"/>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DCB23F9D-7E7B-4F79-99EA-2B54EFDA5161}" type="slidenum">
              <a:rPr lang="en-US" smtClean="0">
                <a:solidFill>
                  <a:prstClr val="black">
                    <a:tint val="75000"/>
                  </a:prstClr>
                </a:solidFill>
              </a:rPr>
              <a:pPr/>
              <a:t>90</a:t>
            </a:fld>
            <a:endParaRPr lang="en-US">
              <a:solidFill>
                <a:prstClr val="black">
                  <a:tint val="75000"/>
                </a:prstClr>
              </a:solidFill>
            </a:endParaRPr>
          </a:p>
        </p:txBody>
      </p:sp>
    </p:spTree>
    <p:extLst>
      <p:ext uri="{BB962C8B-B14F-4D97-AF65-F5344CB8AC3E}">
        <p14:creationId xmlns:p14="http://schemas.microsoft.com/office/powerpoint/2010/main" val="3724980868"/>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3-2 Measures of Variation: </a:t>
            </a:r>
            <a:r>
              <a:rPr lang="en-US" b="1" dirty="0">
                <a:solidFill>
                  <a:srgbClr val="FF0000"/>
                </a:solidFill>
              </a:rPr>
              <a:t/>
            </a:r>
            <a:br>
              <a:rPr lang="en-US" b="1" dirty="0">
                <a:solidFill>
                  <a:srgbClr val="FF0000"/>
                </a:solidFill>
              </a:rPr>
            </a:br>
            <a:r>
              <a:rPr lang="en-US" b="1" dirty="0">
                <a:solidFill>
                  <a:srgbClr val="FF0000"/>
                </a:solidFill>
              </a:rPr>
              <a:t>5. </a:t>
            </a:r>
            <a:r>
              <a:rPr lang="en-US" b="1" dirty="0" err="1">
                <a:solidFill>
                  <a:srgbClr val="FF0000"/>
                </a:solidFill>
              </a:rPr>
              <a:t>Chebyshev’s</a:t>
            </a:r>
            <a:r>
              <a:rPr lang="en-US" b="1" dirty="0">
                <a:solidFill>
                  <a:srgbClr val="FF0000"/>
                </a:solidFill>
              </a:rPr>
              <a:t> Theorem</a:t>
            </a:r>
            <a:endParaRPr lang="en-US" dirty="0"/>
          </a:p>
        </p:txBody>
      </p:sp>
      <p:sp>
        <p:nvSpPr>
          <p:cNvPr id="5" name="Footer Placeholder 4"/>
          <p:cNvSpPr>
            <a:spLocks noGrp="1"/>
          </p:cNvSpPr>
          <p:nvPr>
            <p:ph type="ftr" sz="quarter" idx="11"/>
          </p:nvPr>
        </p:nvSpPr>
        <p:spPr/>
        <p:txBody>
          <a:bodyPr/>
          <a:lstStyle/>
          <a:p>
            <a:pPr>
              <a:defRPr/>
            </a:pPr>
            <a:r>
              <a:rPr lang="en-US" smtClean="0">
                <a:solidFill>
                  <a:srgbClr val="000000"/>
                </a:solidFill>
              </a:rPr>
              <a:t>Semester II 2016/2017</a:t>
            </a:r>
            <a:endParaRPr lang="en-US">
              <a:solidFill>
                <a:srgbClr val="000000"/>
              </a:solidFill>
            </a:endParaRPr>
          </a:p>
        </p:txBody>
      </p:sp>
      <p:sp>
        <p:nvSpPr>
          <p:cNvPr id="8" name="TextBox 7"/>
          <p:cNvSpPr txBox="1"/>
          <p:nvPr/>
        </p:nvSpPr>
        <p:spPr>
          <a:xfrm>
            <a:off x="614855" y="1838980"/>
            <a:ext cx="4003147" cy="523220"/>
          </a:xfrm>
          <a:prstGeom prst="rect">
            <a:avLst/>
          </a:prstGeom>
          <a:noFill/>
        </p:spPr>
        <p:txBody>
          <a:bodyPr wrap="none" rtlCol="0">
            <a:spAutoFit/>
          </a:bodyPr>
          <a:lstStyle/>
          <a:p>
            <a:r>
              <a:rPr lang="en-US" sz="2800" b="1" dirty="0">
                <a:solidFill>
                  <a:srgbClr val="349C68"/>
                </a:solidFill>
              </a:rPr>
              <a:t>4</a:t>
            </a:r>
            <a:r>
              <a:rPr lang="en-US" sz="2800" b="1" dirty="0" smtClean="0">
                <a:solidFill>
                  <a:srgbClr val="349C68"/>
                </a:solidFill>
              </a:rPr>
              <a:t>. </a:t>
            </a:r>
            <a:r>
              <a:rPr lang="en-US" sz="2800" b="1" dirty="0" err="1" smtClean="0">
                <a:solidFill>
                  <a:srgbClr val="349C68"/>
                </a:solidFill>
              </a:rPr>
              <a:t>Chebyshev’s</a:t>
            </a:r>
            <a:r>
              <a:rPr lang="en-US" sz="2800" b="1" dirty="0" smtClean="0">
                <a:solidFill>
                  <a:srgbClr val="349C68"/>
                </a:solidFill>
              </a:rPr>
              <a:t> Theorem</a:t>
            </a:r>
            <a:endParaRPr lang="en-US" sz="2800" b="1" dirty="0">
              <a:solidFill>
                <a:srgbClr val="349C68"/>
              </a:solidFill>
            </a:endParaRPr>
          </a:p>
        </p:txBody>
      </p:sp>
      <p:sp>
        <p:nvSpPr>
          <p:cNvPr id="3" name="TextBox 2"/>
          <p:cNvSpPr txBox="1"/>
          <p:nvPr/>
        </p:nvSpPr>
        <p:spPr>
          <a:xfrm>
            <a:off x="762000" y="2743200"/>
            <a:ext cx="3996607" cy="1200329"/>
          </a:xfrm>
          <a:prstGeom prst="rect">
            <a:avLst/>
          </a:prstGeom>
          <a:noFill/>
        </p:spPr>
        <p:txBody>
          <a:bodyPr wrap="none" rtlCol="0">
            <a:spAutoFit/>
          </a:bodyPr>
          <a:lstStyle/>
          <a:p>
            <a:r>
              <a:rPr lang="en-US" sz="2400" b="1" dirty="0" smtClean="0"/>
              <a:t>For 75% </a:t>
            </a:r>
            <a:r>
              <a:rPr lang="en-US" sz="2400" dirty="0" smtClean="0"/>
              <a:t>	= 51.03 + 2(4.3)</a:t>
            </a:r>
          </a:p>
          <a:p>
            <a:r>
              <a:rPr lang="en-US" sz="2400" dirty="0"/>
              <a:t>	</a:t>
            </a:r>
            <a:r>
              <a:rPr lang="en-US" sz="2400" dirty="0" smtClean="0"/>
              <a:t>	= 51.03 + 8.6</a:t>
            </a:r>
          </a:p>
          <a:p>
            <a:r>
              <a:rPr lang="en-US" sz="2400" dirty="0"/>
              <a:t>	</a:t>
            </a:r>
            <a:r>
              <a:rPr lang="en-US" sz="2400" dirty="0" smtClean="0"/>
              <a:t>	= 59.63 </a:t>
            </a:r>
            <a:endParaRPr lang="en-US" sz="2400" dirty="0"/>
          </a:p>
        </p:txBody>
      </p:sp>
      <p:sp>
        <p:nvSpPr>
          <p:cNvPr id="6" name="TextBox 5"/>
          <p:cNvSpPr txBox="1"/>
          <p:nvPr/>
        </p:nvSpPr>
        <p:spPr>
          <a:xfrm>
            <a:off x="762000" y="4095929"/>
            <a:ext cx="3887603" cy="1200329"/>
          </a:xfrm>
          <a:prstGeom prst="rect">
            <a:avLst/>
          </a:prstGeom>
          <a:noFill/>
        </p:spPr>
        <p:txBody>
          <a:bodyPr wrap="none" rtlCol="0">
            <a:spAutoFit/>
          </a:bodyPr>
          <a:lstStyle/>
          <a:p>
            <a:r>
              <a:rPr lang="en-US" sz="2400" b="1" dirty="0" smtClean="0"/>
              <a:t>For 75% </a:t>
            </a:r>
            <a:r>
              <a:rPr lang="en-US" sz="2400" dirty="0" smtClean="0"/>
              <a:t>	= 51.03 - 2(4.3)</a:t>
            </a:r>
          </a:p>
          <a:p>
            <a:r>
              <a:rPr lang="en-US" sz="2400" dirty="0"/>
              <a:t>	</a:t>
            </a:r>
            <a:r>
              <a:rPr lang="en-US" sz="2400" dirty="0" smtClean="0"/>
              <a:t>	= 51.03 - 8.6</a:t>
            </a:r>
          </a:p>
          <a:p>
            <a:r>
              <a:rPr lang="en-US" sz="2400" dirty="0"/>
              <a:t>	</a:t>
            </a:r>
            <a:r>
              <a:rPr lang="en-US" sz="2400" dirty="0" smtClean="0"/>
              <a:t>	= 42.43 </a:t>
            </a:r>
            <a:endParaRPr lang="en-US" sz="2400" dirty="0"/>
          </a:p>
        </p:txBody>
      </p:sp>
      <p:sp>
        <p:nvSpPr>
          <p:cNvPr id="4" name="Slide Number Placeholder 3"/>
          <p:cNvSpPr>
            <a:spLocks noGrp="1"/>
          </p:cNvSpPr>
          <p:nvPr>
            <p:ph type="sldNum" sz="quarter" idx="12"/>
          </p:nvPr>
        </p:nvSpPr>
        <p:spPr/>
        <p:txBody>
          <a:bodyPr/>
          <a:lstStyle/>
          <a:p>
            <a:fld id="{DCB23F9D-7E7B-4F79-99EA-2B54EFDA5161}" type="slidenum">
              <a:rPr lang="en-US" smtClean="0">
                <a:solidFill>
                  <a:prstClr val="black">
                    <a:tint val="75000"/>
                  </a:prstClr>
                </a:solidFill>
              </a:rPr>
              <a:pPr/>
              <a:t>91</a:t>
            </a:fld>
            <a:endParaRPr lang="en-US">
              <a:solidFill>
                <a:prstClr val="black">
                  <a:tint val="75000"/>
                </a:prstClr>
              </a:solidFill>
            </a:endParaRPr>
          </a:p>
        </p:txBody>
      </p:sp>
    </p:spTree>
    <p:extLst>
      <p:ext uri="{BB962C8B-B14F-4D97-AF65-F5344CB8AC3E}">
        <p14:creationId xmlns:p14="http://schemas.microsoft.com/office/powerpoint/2010/main" val="3768217370"/>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3-2 Measures of Variation: </a:t>
            </a:r>
            <a:r>
              <a:rPr lang="en-US" b="1" dirty="0">
                <a:solidFill>
                  <a:srgbClr val="FF0000"/>
                </a:solidFill>
              </a:rPr>
              <a:t/>
            </a:r>
            <a:br>
              <a:rPr lang="en-US" b="1" dirty="0">
                <a:solidFill>
                  <a:srgbClr val="FF0000"/>
                </a:solidFill>
              </a:rPr>
            </a:br>
            <a:r>
              <a:rPr lang="en-US" b="1" dirty="0">
                <a:solidFill>
                  <a:srgbClr val="FF0000"/>
                </a:solidFill>
              </a:rPr>
              <a:t>5. </a:t>
            </a:r>
            <a:r>
              <a:rPr lang="en-US" b="1" dirty="0" err="1">
                <a:solidFill>
                  <a:srgbClr val="FF0000"/>
                </a:solidFill>
              </a:rPr>
              <a:t>Chebyshev’s</a:t>
            </a:r>
            <a:r>
              <a:rPr lang="en-US" b="1" dirty="0">
                <a:solidFill>
                  <a:srgbClr val="FF0000"/>
                </a:solidFill>
              </a:rPr>
              <a:t> Theorem</a:t>
            </a:r>
            <a:endParaRPr lang="en-US" dirty="0"/>
          </a:p>
        </p:txBody>
      </p:sp>
      <p:sp>
        <p:nvSpPr>
          <p:cNvPr id="5" name="Footer Placeholder 4"/>
          <p:cNvSpPr>
            <a:spLocks noGrp="1"/>
          </p:cNvSpPr>
          <p:nvPr>
            <p:ph type="ftr" sz="quarter" idx="11"/>
          </p:nvPr>
        </p:nvSpPr>
        <p:spPr/>
        <p:txBody>
          <a:bodyPr/>
          <a:lstStyle/>
          <a:p>
            <a:pPr>
              <a:defRPr/>
            </a:pPr>
            <a:r>
              <a:rPr lang="en-US" smtClean="0">
                <a:solidFill>
                  <a:srgbClr val="000000"/>
                </a:solidFill>
              </a:rPr>
              <a:t>Semester II 2016/2017</a:t>
            </a:r>
            <a:endParaRPr lang="en-US">
              <a:solidFill>
                <a:srgbClr val="000000"/>
              </a:solidFill>
            </a:endParaRPr>
          </a:p>
        </p:txBody>
      </p:sp>
      <p:sp>
        <p:nvSpPr>
          <p:cNvPr id="8" name="TextBox 7"/>
          <p:cNvSpPr txBox="1"/>
          <p:nvPr/>
        </p:nvSpPr>
        <p:spPr>
          <a:xfrm>
            <a:off x="614855" y="1838980"/>
            <a:ext cx="4003147" cy="523220"/>
          </a:xfrm>
          <a:prstGeom prst="rect">
            <a:avLst/>
          </a:prstGeom>
          <a:noFill/>
        </p:spPr>
        <p:txBody>
          <a:bodyPr wrap="none" rtlCol="0">
            <a:spAutoFit/>
          </a:bodyPr>
          <a:lstStyle/>
          <a:p>
            <a:r>
              <a:rPr lang="en-US" sz="2800" b="1" dirty="0">
                <a:solidFill>
                  <a:srgbClr val="349C68"/>
                </a:solidFill>
              </a:rPr>
              <a:t>4</a:t>
            </a:r>
            <a:r>
              <a:rPr lang="en-US" sz="2800" b="1" dirty="0" smtClean="0">
                <a:solidFill>
                  <a:srgbClr val="349C68"/>
                </a:solidFill>
              </a:rPr>
              <a:t>. </a:t>
            </a:r>
            <a:r>
              <a:rPr lang="en-US" sz="2800" b="1" dirty="0" err="1" smtClean="0">
                <a:solidFill>
                  <a:srgbClr val="349C68"/>
                </a:solidFill>
              </a:rPr>
              <a:t>Chebyshev’s</a:t>
            </a:r>
            <a:r>
              <a:rPr lang="en-US" sz="2800" b="1" dirty="0" smtClean="0">
                <a:solidFill>
                  <a:srgbClr val="349C68"/>
                </a:solidFill>
              </a:rPr>
              <a:t> Theorem</a:t>
            </a:r>
            <a:endParaRPr lang="en-US" sz="2800" b="1" dirty="0">
              <a:solidFill>
                <a:srgbClr val="349C68"/>
              </a:solidFill>
            </a:endParaRPr>
          </a:p>
        </p:txBody>
      </p:sp>
      <p:sp>
        <p:nvSpPr>
          <p:cNvPr id="3" name="TextBox 2"/>
          <p:cNvSpPr txBox="1"/>
          <p:nvPr/>
        </p:nvSpPr>
        <p:spPr>
          <a:xfrm>
            <a:off x="762000" y="2743200"/>
            <a:ext cx="3996607" cy="1200329"/>
          </a:xfrm>
          <a:prstGeom prst="rect">
            <a:avLst/>
          </a:prstGeom>
          <a:noFill/>
        </p:spPr>
        <p:txBody>
          <a:bodyPr wrap="none" rtlCol="0">
            <a:spAutoFit/>
          </a:bodyPr>
          <a:lstStyle/>
          <a:p>
            <a:r>
              <a:rPr lang="en-US" sz="2400" b="1" dirty="0" smtClean="0"/>
              <a:t>For 88.89% </a:t>
            </a:r>
            <a:r>
              <a:rPr lang="en-US" sz="2400" dirty="0" smtClean="0"/>
              <a:t>	= 51.03 + 3(4.3)</a:t>
            </a:r>
          </a:p>
          <a:p>
            <a:r>
              <a:rPr lang="en-US" sz="2400" dirty="0"/>
              <a:t>	</a:t>
            </a:r>
            <a:r>
              <a:rPr lang="en-US" sz="2400" dirty="0" smtClean="0"/>
              <a:t>	= 51.03 + 12.9</a:t>
            </a:r>
          </a:p>
          <a:p>
            <a:r>
              <a:rPr lang="en-US" sz="2400" dirty="0"/>
              <a:t>	</a:t>
            </a:r>
            <a:r>
              <a:rPr lang="en-US" sz="2400" dirty="0" smtClean="0"/>
              <a:t>	= 63.93 </a:t>
            </a:r>
            <a:endParaRPr lang="en-US" sz="2400" dirty="0"/>
          </a:p>
        </p:txBody>
      </p:sp>
      <p:sp>
        <p:nvSpPr>
          <p:cNvPr id="6" name="TextBox 5"/>
          <p:cNvSpPr txBox="1"/>
          <p:nvPr/>
        </p:nvSpPr>
        <p:spPr>
          <a:xfrm>
            <a:off x="762000" y="4095929"/>
            <a:ext cx="3887603" cy="1200329"/>
          </a:xfrm>
          <a:prstGeom prst="rect">
            <a:avLst/>
          </a:prstGeom>
          <a:noFill/>
        </p:spPr>
        <p:txBody>
          <a:bodyPr wrap="none" rtlCol="0">
            <a:spAutoFit/>
          </a:bodyPr>
          <a:lstStyle/>
          <a:p>
            <a:r>
              <a:rPr lang="en-US" sz="2400" b="1" dirty="0" smtClean="0"/>
              <a:t>For 88.89% </a:t>
            </a:r>
            <a:r>
              <a:rPr lang="en-US" sz="2400" dirty="0" smtClean="0"/>
              <a:t>	= 51.03 - 3(4.3)</a:t>
            </a:r>
          </a:p>
          <a:p>
            <a:r>
              <a:rPr lang="en-US" sz="2400" dirty="0"/>
              <a:t>	</a:t>
            </a:r>
            <a:r>
              <a:rPr lang="en-US" sz="2400" dirty="0" smtClean="0"/>
              <a:t>	= 51.03 – 12.9</a:t>
            </a:r>
          </a:p>
          <a:p>
            <a:r>
              <a:rPr lang="en-US" sz="2400" dirty="0"/>
              <a:t>	</a:t>
            </a:r>
            <a:r>
              <a:rPr lang="en-US" sz="2400" dirty="0" smtClean="0"/>
              <a:t>	= 38.13 </a:t>
            </a:r>
            <a:endParaRPr lang="en-US" sz="2400" dirty="0"/>
          </a:p>
        </p:txBody>
      </p:sp>
      <p:sp>
        <p:nvSpPr>
          <p:cNvPr id="4" name="Slide Number Placeholder 3"/>
          <p:cNvSpPr>
            <a:spLocks noGrp="1"/>
          </p:cNvSpPr>
          <p:nvPr>
            <p:ph type="sldNum" sz="quarter" idx="12"/>
          </p:nvPr>
        </p:nvSpPr>
        <p:spPr/>
        <p:txBody>
          <a:bodyPr/>
          <a:lstStyle/>
          <a:p>
            <a:fld id="{DCB23F9D-7E7B-4F79-99EA-2B54EFDA5161}" type="slidenum">
              <a:rPr lang="en-US" smtClean="0">
                <a:solidFill>
                  <a:prstClr val="black">
                    <a:tint val="75000"/>
                  </a:prstClr>
                </a:solidFill>
              </a:rPr>
              <a:pPr/>
              <a:t>92</a:t>
            </a:fld>
            <a:endParaRPr lang="en-US">
              <a:solidFill>
                <a:prstClr val="black">
                  <a:tint val="75000"/>
                </a:prstClr>
              </a:solidFill>
            </a:endParaRPr>
          </a:p>
        </p:txBody>
      </p:sp>
    </p:spTree>
    <p:extLst>
      <p:ext uri="{BB962C8B-B14F-4D97-AF65-F5344CB8AC3E}">
        <p14:creationId xmlns:p14="http://schemas.microsoft.com/office/powerpoint/2010/main" val="2566850050"/>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3-2 Measures of Variation: </a:t>
            </a:r>
            <a:r>
              <a:rPr lang="en-US" b="1" dirty="0">
                <a:solidFill>
                  <a:srgbClr val="FF0000"/>
                </a:solidFill>
              </a:rPr>
              <a:t/>
            </a:r>
            <a:br>
              <a:rPr lang="en-US" b="1" dirty="0">
                <a:solidFill>
                  <a:srgbClr val="FF0000"/>
                </a:solidFill>
              </a:rPr>
            </a:br>
            <a:r>
              <a:rPr lang="en-US" b="1" dirty="0">
                <a:solidFill>
                  <a:srgbClr val="FF0000"/>
                </a:solidFill>
              </a:rPr>
              <a:t>5. </a:t>
            </a:r>
            <a:r>
              <a:rPr lang="en-US" b="1" dirty="0" err="1">
                <a:solidFill>
                  <a:srgbClr val="FF0000"/>
                </a:solidFill>
              </a:rPr>
              <a:t>Chebyshev’s</a:t>
            </a:r>
            <a:r>
              <a:rPr lang="en-US" b="1" dirty="0">
                <a:solidFill>
                  <a:srgbClr val="FF0000"/>
                </a:solidFill>
              </a:rPr>
              <a:t> Theorem</a:t>
            </a:r>
            <a:endParaRPr lang="en-US" dirty="0"/>
          </a:p>
        </p:txBody>
      </p:sp>
      <p:sp>
        <p:nvSpPr>
          <p:cNvPr id="5" name="Footer Placeholder 4"/>
          <p:cNvSpPr>
            <a:spLocks noGrp="1"/>
          </p:cNvSpPr>
          <p:nvPr>
            <p:ph type="ftr" sz="quarter" idx="11"/>
          </p:nvPr>
        </p:nvSpPr>
        <p:spPr/>
        <p:txBody>
          <a:bodyPr/>
          <a:lstStyle/>
          <a:p>
            <a:pPr>
              <a:defRPr/>
            </a:pPr>
            <a:r>
              <a:rPr lang="en-US" smtClean="0">
                <a:solidFill>
                  <a:srgbClr val="000000"/>
                </a:solidFill>
              </a:rPr>
              <a:t>Semester II 2016/2017</a:t>
            </a:r>
            <a:endParaRPr lang="en-US">
              <a:solidFill>
                <a:srgbClr val="000000"/>
              </a:solidFill>
            </a:endParaRPr>
          </a:p>
        </p:txBody>
      </p:sp>
      <p:sp>
        <p:nvSpPr>
          <p:cNvPr id="8" name="TextBox 7"/>
          <p:cNvSpPr txBox="1"/>
          <p:nvPr/>
        </p:nvSpPr>
        <p:spPr>
          <a:xfrm>
            <a:off x="614855" y="1838980"/>
            <a:ext cx="4003147" cy="523220"/>
          </a:xfrm>
          <a:prstGeom prst="rect">
            <a:avLst/>
          </a:prstGeom>
          <a:noFill/>
        </p:spPr>
        <p:txBody>
          <a:bodyPr wrap="none" rtlCol="0">
            <a:spAutoFit/>
          </a:bodyPr>
          <a:lstStyle/>
          <a:p>
            <a:r>
              <a:rPr lang="en-US" sz="2800" b="1" dirty="0">
                <a:solidFill>
                  <a:srgbClr val="349C68"/>
                </a:solidFill>
              </a:rPr>
              <a:t>4</a:t>
            </a:r>
            <a:r>
              <a:rPr lang="en-US" sz="2800" b="1" dirty="0" smtClean="0">
                <a:solidFill>
                  <a:srgbClr val="349C68"/>
                </a:solidFill>
              </a:rPr>
              <a:t>. </a:t>
            </a:r>
            <a:r>
              <a:rPr lang="en-US" sz="2800" b="1" dirty="0" err="1" smtClean="0">
                <a:solidFill>
                  <a:srgbClr val="349C68"/>
                </a:solidFill>
              </a:rPr>
              <a:t>Chebyshev’s</a:t>
            </a:r>
            <a:r>
              <a:rPr lang="en-US" sz="2800" b="1" dirty="0" smtClean="0">
                <a:solidFill>
                  <a:srgbClr val="349C68"/>
                </a:solidFill>
              </a:rPr>
              <a:t> Theorem</a:t>
            </a:r>
            <a:endParaRPr lang="en-US" sz="2800" b="1" dirty="0">
              <a:solidFill>
                <a:srgbClr val="349C68"/>
              </a:solidFill>
            </a:endParaRPr>
          </a:p>
        </p:txBody>
      </p:sp>
      <p:sp>
        <p:nvSpPr>
          <p:cNvPr id="3" name="TextBox 2"/>
          <p:cNvSpPr txBox="1"/>
          <p:nvPr/>
        </p:nvSpPr>
        <p:spPr>
          <a:xfrm>
            <a:off x="762000" y="2743200"/>
            <a:ext cx="3996607" cy="1200329"/>
          </a:xfrm>
          <a:prstGeom prst="rect">
            <a:avLst/>
          </a:prstGeom>
          <a:noFill/>
        </p:spPr>
        <p:txBody>
          <a:bodyPr wrap="none" rtlCol="0">
            <a:spAutoFit/>
          </a:bodyPr>
          <a:lstStyle/>
          <a:p>
            <a:r>
              <a:rPr lang="en-US" sz="2400" b="1" dirty="0" smtClean="0"/>
              <a:t>For 93.75% </a:t>
            </a:r>
            <a:r>
              <a:rPr lang="en-US" sz="2400" dirty="0" smtClean="0"/>
              <a:t>	= 51.03 + 4(4.3)</a:t>
            </a:r>
          </a:p>
          <a:p>
            <a:r>
              <a:rPr lang="en-US" sz="2400" dirty="0"/>
              <a:t>	</a:t>
            </a:r>
            <a:r>
              <a:rPr lang="en-US" sz="2400" dirty="0" smtClean="0"/>
              <a:t>	= 51.03 + 17.2</a:t>
            </a:r>
          </a:p>
          <a:p>
            <a:r>
              <a:rPr lang="en-US" sz="2400" dirty="0"/>
              <a:t>	</a:t>
            </a:r>
            <a:r>
              <a:rPr lang="en-US" sz="2400" dirty="0" smtClean="0"/>
              <a:t>	= 68.23 </a:t>
            </a:r>
            <a:endParaRPr lang="en-US" sz="2400" dirty="0"/>
          </a:p>
        </p:txBody>
      </p:sp>
      <p:sp>
        <p:nvSpPr>
          <p:cNvPr id="6" name="TextBox 5"/>
          <p:cNvSpPr txBox="1"/>
          <p:nvPr/>
        </p:nvSpPr>
        <p:spPr>
          <a:xfrm>
            <a:off x="762000" y="4095929"/>
            <a:ext cx="3887603" cy="1200329"/>
          </a:xfrm>
          <a:prstGeom prst="rect">
            <a:avLst/>
          </a:prstGeom>
          <a:noFill/>
        </p:spPr>
        <p:txBody>
          <a:bodyPr wrap="none" rtlCol="0">
            <a:spAutoFit/>
          </a:bodyPr>
          <a:lstStyle/>
          <a:p>
            <a:r>
              <a:rPr lang="en-US" sz="2400" b="1" dirty="0" smtClean="0"/>
              <a:t>For 93.75% </a:t>
            </a:r>
            <a:r>
              <a:rPr lang="en-US" sz="2400" dirty="0" smtClean="0"/>
              <a:t>	= 51.03 - 4(4.3)</a:t>
            </a:r>
          </a:p>
          <a:p>
            <a:r>
              <a:rPr lang="en-US" sz="2400" dirty="0"/>
              <a:t>	</a:t>
            </a:r>
            <a:r>
              <a:rPr lang="en-US" sz="2400" dirty="0" smtClean="0"/>
              <a:t>	= 51.03 – 17.2</a:t>
            </a:r>
          </a:p>
          <a:p>
            <a:r>
              <a:rPr lang="en-US" sz="2400" dirty="0"/>
              <a:t>	</a:t>
            </a:r>
            <a:r>
              <a:rPr lang="en-US" sz="2400" dirty="0" smtClean="0"/>
              <a:t>	= 33.83 </a:t>
            </a:r>
            <a:endParaRPr lang="en-US" sz="2400" dirty="0"/>
          </a:p>
        </p:txBody>
      </p:sp>
      <p:sp>
        <p:nvSpPr>
          <p:cNvPr id="4" name="Slide Number Placeholder 3"/>
          <p:cNvSpPr>
            <a:spLocks noGrp="1"/>
          </p:cNvSpPr>
          <p:nvPr>
            <p:ph type="sldNum" sz="quarter" idx="12"/>
          </p:nvPr>
        </p:nvSpPr>
        <p:spPr/>
        <p:txBody>
          <a:bodyPr/>
          <a:lstStyle/>
          <a:p>
            <a:fld id="{DCB23F9D-7E7B-4F79-99EA-2B54EFDA5161}" type="slidenum">
              <a:rPr lang="en-US" smtClean="0">
                <a:solidFill>
                  <a:prstClr val="black">
                    <a:tint val="75000"/>
                  </a:prstClr>
                </a:solidFill>
              </a:rPr>
              <a:pPr/>
              <a:t>93</a:t>
            </a:fld>
            <a:endParaRPr lang="en-US">
              <a:solidFill>
                <a:prstClr val="black">
                  <a:tint val="75000"/>
                </a:prstClr>
              </a:solidFill>
            </a:endParaRPr>
          </a:p>
        </p:txBody>
      </p:sp>
    </p:spTree>
    <p:extLst>
      <p:ext uri="{BB962C8B-B14F-4D97-AF65-F5344CB8AC3E}">
        <p14:creationId xmlns:p14="http://schemas.microsoft.com/office/powerpoint/2010/main" val="3500982575"/>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Title 1"/>
          <p:cNvSpPr>
            <a:spLocks noGrp="1"/>
          </p:cNvSpPr>
          <p:nvPr>
            <p:ph type="title"/>
          </p:nvPr>
        </p:nvSpPr>
        <p:spPr>
          <a:xfrm>
            <a:off x="457200" y="457200"/>
            <a:ext cx="8229600" cy="1905000"/>
          </a:xfrm>
        </p:spPr>
        <p:txBody>
          <a:bodyPr/>
          <a:lstStyle/>
          <a:p>
            <a:r>
              <a:rPr lang="en-US" smtClean="0"/>
              <a:t>Chapter 3</a:t>
            </a:r>
            <a:br>
              <a:rPr lang="en-US" smtClean="0"/>
            </a:br>
            <a:r>
              <a:rPr lang="en-US" smtClean="0"/>
              <a:t>Data Description</a:t>
            </a:r>
          </a:p>
        </p:txBody>
      </p:sp>
      <p:sp>
        <p:nvSpPr>
          <p:cNvPr id="74755" name="Content Placeholder 2"/>
          <p:cNvSpPr>
            <a:spLocks noGrp="1"/>
          </p:cNvSpPr>
          <p:nvPr>
            <p:ph idx="1"/>
          </p:nvPr>
        </p:nvSpPr>
        <p:spPr>
          <a:xfrm>
            <a:off x="457200" y="3352800"/>
            <a:ext cx="8229600" cy="2514600"/>
          </a:xfrm>
        </p:spPr>
        <p:txBody>
          <a:bodyPr/>
          <a:lstStyle/>
          <a:p>
            <a:pPr>
              <a:buFont typeface="Wingdings" pitchFamily="2" charset="2"/>
              <a:buNone/>
            </a:pPr>
            <a:r>
              <a:rPr lang="en-US" sz="4400" u="sng" dirty="0" smtClean="0"/>
              <a:t>Section 3-2</a:t>
            </a:r>
          </a:p>
          <a:p>
            <a:pPr>
              <a:buFont typeface="Wingdings" pitchFamily="2" charset="2"/>
              <a:buNone/>
            </a:pPr>
            <a:r>
              <a:rPr lang="en-US" sz="3600" dirty="0" smtClean="0"/>
              <a:t>Example 3-25</a:t>
            </a:r>
          </a:p>
          <a:p>
            <a:pPr>
              <a:buFont typeface="Wingdings" pitchFamily="2" charset="2"/>
              <a:buNone/>
            </a:pPr>
            <a:r>
              <a:rPr lang="en-US" sz="3600" dirty="0" smtClean="0"/>
              <a:t>Page #141	</a:t>
            </a:r>
          </a:p>
        </p:txBody>
      </p:sp>
      <p:sp>
        <p:nvSpPr>
          <p:cNvPr id="2" name="Footer Placeholder 1"/>
          <p:cNvSpPr>
            <a:spLocks noGrp="1"/>
          </p:cNvSpPr>
          <p:nvPr>
            <p:ph type="ftr" sz="quarter" idx="11"/>
          </p:nvPr>
        </p:nvSpPr>
        <p:spPr/>
        <p:txBody>
          <a:bodyPr/>
          <a:lstStyle/>
          <a:p>
            <a:pPr>
              <a:defRPr/>
            </a:pPr>
            <a:r>
              <a:rPr lang="en-US" smtClean="0">
                <a:solidFill>
                  <a:srgbClr val="000000"/>
                </a:solidFill>
              </a:rPr>
              <a:t>Semester II 2016/2017</a:t>
            </a:r>
            <a:endParaRPr lang="en-US">
              <a:solidFill>
                <a:srgbClr val="000000"/>
              </a:solidFill>
            </a:endParaRPr>
          </a:p>
        </p:txBody>
      </p:sp>
      <p:sp>
        <p:nvSpPr>
          <p:cNvPr id="3" name="Slide Number Placeholder 2"/>
          <p:cNvSpPr>
            <a:spLocks noGrp="1"/>
          </p:cNvSpPr>
          <p:nvPr>
            <p:ph type="sldNum" sz="quarter" idx="12"/>
          </p:nvPr>
        </p:nvSpPr>
        <p:spPr/>
        <p:txBody>
          <a:bodyPr/>
          <a:lstStyle/>
          <a:p>
            <a:fld id="{DCB23F9D-7E7B-4F79-99EA-2B54EFDA5161}" type="slidenum">
              <a:rPr lang="en-US" smtClean="0">
                <a:solidFill>
                  <a:prstClr val="black">
                    <a:tint val="75000"/>
                  </a:prstClr>
                </a:solidFill>
              </a:rPr>
              <a:pPr/>
              <a:t>94</a:t>
            </a:fld>
            <a:endParaRPr lang="en-US">
              <a:solidFill>
                <a:prstClr val="black">
                  <a:tint val="75000"/>
                </a:prstClr>
              </a:solidFill>
            </a:endParaRPr>
          </a:p>
        </p:txBody>
      </p:sp>
    </p:spTree>
    <p:extLst>
      <p:ext uri="{BB962C8B-B14F-4D97-AF65-F5344CB8AC3E}">
        <p14:creationId xmlns:p14="http://schemas.microsoft.com/office/powerpoint/2010/main" val="1414694974"/>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a:xfrm>
            <a:off x="457200" y="415925"/>
            <a:ext cx="8229600" cy="685800"/>
          </a:xfrm>
        </p:spPr>
        <p:txBody>
          <a:bodyPr/>
          <a:lstStyle/>
          <a:p>
            <a:pPr eaLnBrk="1" hangingPunct="1"/>
            <a:r>
              <a:rPr lang="en-US" sz="3600" dirty="0" smtClean="0"/>
              <a:t>Example 3-25: Prices of Homes</a:t>
            </a:r>
          </a:p>
        </p:txBody>
      </p:sp>
      <p:sp>
        <p:nvSpPr>
          <p:cNvPr id="11267" name="Rectangle 3"/>
          <p:cNvSpPr>
            <a:spLocks noGrp="1" noChangeArrowheads="1"/>
          </p:cNvSpPr>
          <p:nvPr>
            <p:ph idx="1"/>
          </p:nvPr>
        </p:nvSpPr>
        <p:spPr>
          <a:xfrm>
            <a:off x="498475" y="1066800"/>
            <a:ext cx="8035925" cy="4419600"/>
          </a:xfrm>
        </p:spPr>
        <p:txBody>
          <a:bodyPr>
            <a:normAutofit/>
          </a:bodyPr>
          <a:lstStyle/>
          <a:p>
            <a:pPr marL="0" indent="0" algn="just">
              <a:buFont typeface="Wingdings" pitchFamily="2" charset="2"/>
              <a:buNone/>
            </a:pPr>
            <a:r>
              <a:rPr lang="en-US" sz="2000" dirty="0" smtClean="0"/>
              <a:t>The mean price of houses in a certain neighborhood is $50,000, and the standard</a:t>
            </a:r>
          </a:p>
          <a:p>
            <a:pPr marL="0" indent="0" algn="just">
              <a:buFont typeface="Wingdings" pitchFamily="2" charset="2"/>
              <a:buNone/>
            </a:pPr>
            <a:r>
              <a:rPr lang="en-US" sz="2000" dirty="0" smtClean="0"/>
              <a:t>deviation is $10,000. Find the price range for which at least 75% of the houses will sell.</a:t>
            </a:r>
          </a:p>
          <a:p>
            <a:pPr marL="0" indent="0" algn="just">
              <a:buFont typeface="Wingdings" pitchFamily="2" charset="2"/>
              <a:buNone/>
            </a:pPr>
            <a:endParaRPr lang="en-US" sz="2000" dirty="0" smtClean="0"/>
          </a:p>
          <a:p>
            <a:pPr marL="0" indent="0" algn="just">
              <a:buFont typeface="Wingdings" pitchFamily="2" charset="2"/>
              <a:buNone/>
            </a:pPr>
            <a:r>
              <a:rPr lang="en-US" sz="2000" dirty="0" smtClean="0"/>
              <a:t>Chebyshev’s Theorem states that at least 75% of a data set will fall within 2 standard deviations of the mean.</a:t>
            </a:r>
          </a:p>
          <a:p>
            <a:pPr marL="0" indent="0" algn="just">
              <a:buFont typeface="Wingdings" pitchFamily="2" charset="2"/>
              <a:buNone/>
            </a:pPr>
            <a:endParaRPr lang="en-US" sz="2000" dirty="0" smtClean="0"/>
          </a:p>
          <a:p>
            <a:pPr marL="400050" lvl="1" indent="0" algn="just">
              <a:buFont typeface="Wingdings" pitchFamily="2" charset="2"/>
              <a:buNone/>
            </a:pPr>
            <a:r>
              <a:rPr lang="en-US" sz="2400" dirty="0" smtClean="0"/>
              <a:t>50,000 – 2(10,000) = 30,000</a:t>
            </a:r>
          </a:p>
          <a:p>
            <a:pPr marL="400050" lvl="1" indent="0" algn="just">
              <a:buFont typeface="Wingdings" pitchFamily="2" charset="2"/>
              <a:buNone/>
            </a:pPr>
            <a:r>
              <a:rPr lang="en-US" sz="2400" dirty="0" smtClean="0"/>
              <a:t>50,000 + 2(10,000) = 70,000</a:t>
            </a:r>
          </a:p>
        </p:txBody>
      </p:sp>
      <p:sp>
        <p:nvSpPr>
          <p:cNvPr id="17" name="TextBox 16"/>
          <p:cNvSpPr txBox="1">
            <a:spLocks noChangeArrowheads="1"/>
          </p:cNvSpPr>
          <p:nvPr/>
        </p:nvSpPr>
        <p:spPr bwMode="auto">
          <a:xfrm>
            <a:off x="685800" y="5486400"/>
            <a:ext cx="7634288" cy="83026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0" fontAlgn="base" hangingPunct="0">
              <a:spcBef>
                <a:spcPct val="0"/>
              </a:spcBef>
              <a:spcAft>
                <a:spcPct val="0"/>
              </a:spcAft>
            </a:pPr>
            <a:r>
              <a:rPr lang="en-US" sz="2400" dirty="0" smtClean="0">
                <a:solidFill>
                  <a:srgbClr val="000000"/>
                </a:solidFill>
              </a:rPr>
              <a:t>At least 75% of all homes sold in the area will have a </a:t>
            </a:r>
          </a:p>
          <a:p>
            <a:pPr eaLnBrk="0" fontAlgn="base" hangingPunct="0">
              <a:spcBef>
                <a:spcPct val="0"/>
              </a:spcBef>
              <a:spcAft>
                <a:spcPct val="0"/>
              </a:spcAft>
            </a:pPr>
            <a:r>
              <a:rPr lang="en-US" sz="2400" dirty="0" smtClean="0">
                <a:solidFill>
                  <a:srgbClr val="000000"/>
                </a:solidFill>
              </a:rPr>
              <a:t>price range from $30,000 and $70,000.</a:t>
            </a:r>
          </a:p>
        </p:txBody>
      </p:sp>
      <p:sp>
        <p:nvSpPr>
          <p:cNvPr id="3" name="Slide Number Placeholder 2"/>
          <p:cNvSpPr>
            <a:spLocks noGrp="1"/>
          </p:cNvSpPr>
          <p:nvPr>
            <p:ph type="sldNum" sz="quarter" idx="12"/>
          </p:nvPr>
        </p:nvSpPr>
        <p:spPr/>
        <p:txBody>
          <a:bodyPr/>
          <a:lstStyle/>
          <a:p>
            <a:fld id="{DCB23F9D-7E7B-4F79-99EA-2B54EFDA5161}" type="slidenum">
              <a:rPr lang="en-US" smtClean="0">
                <a:solidFill>
                  <a:prstClr val="black">
                    <a:tint val="75000"/>
                  </a:prstClr>
                </a:solidFill>
              </a:rPr>
              <a:pPr/>
              <a:t>95</a:t>
            </a:fld>
            <a:endParaRPr lang="en-US">
              <a:solidFill>
                <a:prstClr val="black">
                  <a:tint val="75000"/>
                </a:prstClr>
              </a:solidFill>
            </a:endParaRPr>
          </a:p>
        </p:txBody>
      </p:sp>
      <p:sp>
        <p:nvSpPr>
          <p:cNvPr id="2" name="Footer Placeholder 1"/>
          <p:cNvSpPr>
            <a:spLocks noGrp="1"/>
          </p:cNvSpPr>
          <p:nvPr>
            <p:ph type="ftr" sz="quarter" idx="11"/>
          </p:nvPr>
        </p:nvSpPr>
        <p:spPr/>
        <p:txBody>
          <a:bodyPr/>
          <a:lstStyle/>
          <a:p>
            <a:r>
              <a:rPr lang="en-US" smtClean="0">
                <a:solidFill>
                  <a:prstClr val="black">
                    <a:tint val="75000"/>
                  </a:prstClr>
                </a:solidFill>
              </a:rPr>
              <a:t>Semester II 2016/2017</a:t>
            </a:r>
            <a:endParaRPr lang="en-US">
              <a:solidFill>
                <a:prstClr val="black">
                  <a:tint val="75000"/>
                </a:prstClr>
              </a:solidFill>
            </a:endParaRPr>
          </a:p>
        </p:txBody>
      </p:sp>
    </p:spTree>
    <p:extLst>
      <p:ext uri="{BB962C8B-B14F-4D97-AF65-F5344CB8AC3E}">
        <p14:creationId xmlns:p14="http://schemas.microsoft.com/office/powerpoint/2010/main" val="136620309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1267">
                                            <p:txEl>
                                              <p:pRg st="3" end="3"/>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1267">
                                            <p:txEl>
                                              <p:pRg st="5" end="5"/>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1267">
                                            <p:txEl>
                                              <p:pRg st="6" end="6"/>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5"/>
          <p:cNvSpPr>
            <a:spLocks noGrp="1" noChangeArrowheads="1"/>
          </p:cNvSpPr>
          <p:nvPr>
            <p:ph type="title"/>
          </p:nvPr>
        </p:nvSpPr>
        <p:spPr>
          <a:xfrm>
            <a:off x="457200" y="457200"/>
            <a:ext cx="8229600" cy="1143000"/>
          </a:xfrm>
          <a:noFill/>
        </p:spPr>
        <p:txBody>
          <a:bodyPr>
            <a:normAutofit fontScale="90000"/>
          </a:bodyPr>
          <a:lstStyle/>
          <a:p>
            <a:r>
              <a:rPr lang="en-US" sz="4000" dirty="0"/>
              <a:t>3-2 Measures </a:t>
            </a:r>
            <a:r>
              <a:rPr lang="en-US" sz="4000" dirty="0" smtClean="0"/>
              <a:t>of Variation: </a:t>
            </a:r>
            <a:br>
              <a:rPr lang="en-US" sz="4000" dirty="0" smtClean="0"/>
            </a:br>
            <a:r>
              <a:rPr lang="en-US" sz="4000" b="1" dirty="0" smtClean="0">
                <a:solidFill>
                  <a:srgbClr val="FF0000"/>
                </a:solidFill>
              </a:rPr>
              <a:t>6. Empirical Rule (Normal)</a:t>
            </a:r>
          </a:p>
        </p:txBody>
      </p:sp>
      <p:sp>
        <p:nvSpPr>
          <p:cNvPr id="4" name="Footer Placeholder 3"/>
          <p:cNvSpPr>
            <a:spLocks noGrp="1"/>
          </p:cNvSpPr>
          <p:nvPr>
            <p:ph type="ftr" sz="quarter" idx="10"/>
          </p:nvPr>
        </p:nvSpPr>
        <p:spPr/>
        <p:txBody>
          <a:bodyPr/>
          <a:lstStyle/>
          <a:p>
            <a:pPr>
              <a:defRPr/>
            </a:pPr>
            <a:r>
              <a:rPr lang="en-US" smtClean="0">
                <a:solidFill>
                  <a:srgbClr val="000000"/>
                </a:solidFill>
              </a:rPr>
              <a:t>Semester II 2016/2017</a:t>
            </a:r>
            <a:endParaRPr lang="en-US">
              <a:solidFill>
                <a:srgbClr val="000000"/>
              </a:solidFill>
            </a:endParaRPr>
          </a:p>
        </p:txBody>
      </p:sp>
      <p:pic>
        <p:nvPicPr>
          <p:cNvPr id="5120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6725" y="1828800"/>
            <a:ext cx="8296275" cy="4619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Rectangle 1"/>
          <p:cNvSpPr/>
          <p:nvPr/>
        </p:nvSpPr>
        <p:spPr>
          <a:xfrm>
            <a:off x="4191000" y="5943600"/>
            <a:ext cx="4529138" cy="304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ounded Rectangle 2"/>
          <p:cNvSpPr/>
          <p:nvPr/>
        </p:nvSpPr>
        <p:spPr>
          <a:xfrm>
            <a:off x="423863" y="6248400"/>
            <a:ext cx="3005137" cy="200025"/>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p:cNvSpPr>
            <a:spLocks noGrp="1"/>
          </p:cNvSpPr>
          <p:nvPr>
            <p:ph type="sldNum" sz="quarter" idx="11"/>
          </p:nvPr>
        </p:nvSpPr>
        <p:spPr/>
        <p:txBody>
          <a:bodyPr/>
          <a:lstStyle/>
          <a:p>
            <a:pPr>
              <a:defRPr/>
            </a:pPr>
            <a:fld id="{AD824EA5-2BC4-466E-B06F-5E54184E93E9}" type="slidenum">
              <a:rPr lang="en-US" smtClean="0">
                <a:solidFill>
                  <a:srgbClr val="000000"/>
                </a:solidFill>
              </a:rPr>
              <a:pPr>
                <a:defRPr/>
              </a:pPr>
              <a:t>96</a:t>
            </a:fld>
            <a:endParaRPr lang="en-US">
              <a:solidFill>
                <a:srgbClr val="000000"/>
              </a:solidFill>
            </a:endParaRPr>
          </a:p>
        </p:txBody>
      </p:sp>
    </p:spTree>
    <p:extLst>
      <p:ext uri="{BB962C8B-B14F-4D97-AF65-F5344CB8AC3E}">
        <p14:creationId xmlns:p14="http://schemas.microsoft.com/office/powerpoint/2010/main" val="1337979921"/>
      </p:ext>
    </p:extLst>
  </p:cSld>
  <p:clrMapOvr>
    <a:masterClrMapping/>
  </p:clrMapOvr>
  <p:transition/>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5"/>
          <p:cNvSpPr>
            <a:spLocks noGrp="1" noChangeArrowheads="1"/>
          </p:cNvSpPr>
          <p:nvPr>
            <p:ph type="title"/>
          </p:nvPr>
        </p:nvSpPr>
        <p:spPr>
          <a:xfrm>
            <a:off x="457200" y="457200"/>
            <a:ext cx="8229600" cy="1143000"/>
          </a:xfrm>
          <a:noFill/>
        </p:spPr>
        <p:txBody>
          <a:bodyPr>
            <a:normAutofit fontScale="90000"/>
          </a:bodyPr>
          <a:lstStyle/>
          <a:p>
            <a:r>
              <a:rPr lang="en-US" sz="4000" dirty="0"/>
              <a:t>3-2 Measures </a:t>
            </a:r>
            <a:r>
              <a:rPr lang="en-US" sz="4000" dirty="0" smtClean="0"/>
              <a:t>of Variation: </a:t>
            </a:r>
            <a:br>
              <a:rPr lang="en-US" sz="4000" dirty="0" smtClean="0"/>
            </a:br>
            <a:r>
              <a:rPr lang="en-US" sz="4000" b="1" dirty="0" smtClean="0">
                <a:solidFill>
                  <a:srgbClr val="FF0000"/>
                </a:solidFill>
              </a:rPr>
              <a:t>6. Empirical Rule (Normal)</a:t>
            </a:r>
          </a:p>
        </p:txBody>
      </p:sp>
      <p:sp>
        <p:nvSpPr>
          <p:cNvPr id="2" name="Footer Placeholder 1"/>
          <p:cNvSpPr>
            <a:spLocks noGrp="1"/>
          </p:cNvSpPr>
          <p:nvPr>
            <p:ph type="ftr" sz="quarter" idx="10"/>
          </p:nvPr>
        </p:nvSpPr>
        <p:spPr/>
        <p:txBody>
          <a:bodyPr/>
          <a:lstStyle/>
          <a:p>
            <a:pPr>
              <a:defRPr/>
            </a:pPr>
            <a:r>
              <a:rPr lang="en-US" smtClean="0">
                <a:solidFill>
                  <a:srgbClr val="000000"/>
                </a:solidFill>
              </a:rPr>
              <a:t>Semester II 2016/2017</a:t>
            </a:r>
            <a:endParaRPr lang="en-US">
              <a:solidFill>
                <a:srgbClr val="000000"/>
              </a:solidFill>
            </a:endParaRPr>
          </a:p>
        </p:txBody>
      </p:sp>
      <p:pic>
        <p:nvPicPr>
          <p:cNvPr id="7885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1981200"/>
            <a:ext cx="7861300" cy="396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lide Number Placeholder 2"/>
          <p:cNvSpPr>
            <a:spLocks noGrp="1"/>
          </p:cNvSpPr>
          <p:nvPr>
            <p:ph type="sldNum" sz="quarter" idx="11"/>
          </p:nvPr>
        </p:nvSpPr>
        <p:spPr/>
        <p:txBody>
          <a:bodyPr/>
          <a:lstStyle/>
          <a:p>
            <a:pPr>
              <a:defRPr/>
            </a:pPr>
            <a:fld id="{AD824EA5-2BC4-466E-B06F-5E54184E93E9}" type="slidenum">
              <a:rPr lang="en-US" smtClean="0">
                <a:solidFill>
                  <a:srgbClr val="000000"/>
                </a:solidFill>
              </a:rPr>
              <a:pPr>
                <a:defRPr/>
              </a:pPr>
              <a:t>97</a:t>
            </a:fld>
            <a:endParaRPr lang="en-US">
              <a:solidFill>
                <a:srgbClr val="000000"/>
              </a:solidFill>
            </a:endParaRPr>
          </a:p>
        </p:txBody>
      </p:sp>
    </p:spTree>
    <p:extLst>
      <p:ext uri="{BB962C8B-B14F-4D97-AF65-F5344CB8AC3E}">
        <p14:creationId xmlns:p14="http://schemas.microsoft.com/office/powerpoint/2010/main" val="2722223333"/>
      </p:ext>
    </p:extLst>
  </p:cSld>
  <p:clrMapOvr>
    <a:masterClrMapping/>
  </p:clrMapOvr>
  <p:transition/>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Text Box 2"/>
          <p:cNvSpPr txBox="1">
            <a:spLocks noChangeArrowheads="1"/>
          </p:cNvSpPr>
          <p:nvPr/>
        </p:nvSpPr>
        <p:spPr bwMode="auto">
          <a:xfrm>
            <a:off x="533400" y="1752600"/>
            <a:ext cx="7759700"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just" fontAlgn="base">
              <a:spcBef>
                <a:spcPct val="0"/>
              </a:spcBef>
              <a:spcAft>
                <a:spcPct val="0"/>
              </a:spcAft>
            </a:pPr>
            <a:r>
              <a:rPr lang="en-US" sz="2800" dirty="0" smtClean="0">
                <a:solidFill>
                  <a:srgbClr val="000000"/>
                </a:solidFill>
              </a:rPr>
              <a:t>The percentage of values from a data set that fall within </a:t>
            </a:r>
            <a:r>
              <a:rPr lang="en-US" sz="2800" i="1" dirty="0" smtClean="0">
                <a:solidFill>
                  <a:srgbClr val="000000"/>
                </a:solidFill>
              </a:rPr>
              <a:t>k</a:t>
            </a:r>
            <a:r>
              <a:rPr lang="en-US" sz="2800" dirty="0" smtClean="0">
                <a:solidFill>
                  <a:srgbClr val="000000"/>
                </a:solidFill>
              </a:rPr>
              <a:t> standard deviations of the mean in a </a:t>
            </a:r>
            <a:r>
              <a:rPr lang="en-US" sz="2800" u="sng" dirty="0" smtClean="0">
                <a:solidFill>
                  <a:srgbClr val="000000"/>
                </a:solidFill>
              </a:rPr>
              <a:t>normal (bell-shaped)</a:t>
            </a:r>
            <a:r>
              <a:rPr lang="en-US" sz="2800" dirty="0" smtClean="0">
                <a:solidFill>
                  <a:srgbClr val="000000"/>
                </a:solidFill>
              </a:rPr>
              <a:t> distribution is listed below.</a:t>
            </a:r>
            <a:endParaRPr lang="en-US" sz="2800" baseline="30000" dirty="0" smtClean="0">
              <a:solidFill>
                <a:srgbClr val="000000"/>
              </a:solidFill>
            </a:endParaRPr>
          </a:p>
        </p:txBody>
      </p:sp>
      <p:sp>
        <p:nvSpPr>
          <p:cNvPr id="77844" name="Rectangle 25"/>
          <p:cNvSpPr>
            <a:spLocks noGrp="1" noChangeArrowheads="1"/>
          </p:cNvSpPr>
          <p:nvPr>
            <p:ph type="title"/>
          </p:nvPr>
        </p:nvSpPr>
        <p:spPr>
          <a:xfrm>
            <a:off x="457200" y="457200"/>
            <a:ext cx="8229600" cy="1143000"/>
          </a:xfrm>
          <a:noFill/>
        </p:spPr>
        <p:txBody>
          <a:bodyPr>
            <a:normAutofit fontScale="90000"/>
          </a:bodyPr>
          <a:lstStyle/>
          <a:p>
            <a:r>
              <a:rPr lang="en-US" sz="4000" dirty="0"/>
              <a:t>3-2 Measures </a:t>
            </a:r>
            <a:r>
              <a:rPr lang="en-US" sz="4000" dirty="0" smtClean="0"/>
              <a:t>of Variation: </a:t>
            </a:r>
            <a:br>
              <a:rPr lang="en-US" sz="4000" dirty="0" smtClean="0"/>
            </a:br>
            <a:r>
              <a:rPr lang="en-US" sz="4000" b="1" dirty="0" smtClean="0">
                <a:solidFill>
                  <a:srgbClr val="FF0000"/>
                </a:solidFill>
              </a:rPr>
              <a:t>6. Empirical Rule (Normal)</a:t>
            </a:r>
          </a:p>
        </p:txBody>
      </p:sp>
      <p:graphicFrame>
        <p:nvGraphicFramePr>
          <p:cNvPr id="51226" name="Group 26"/>
          <p:cNvGraphicFramePr>
            <a:graphicFrameLocks noGrp="1"/>
          </p:cNvGraphicFramePr>
          <p:nvPr>
            <p:ph type="tbl" idx="1"/>
          </p:nvPr>
        </p:nvGraphicFramePr>
        <p:xfrm>
          <a:off x="2057400" y="3484563"/>
          <a:ext cx="5113338" cy="2687637"/>
        </p:xfrm>
        <a:graphic>
          <a:graphicData uri="http://schemas.openxmlformats.org/drawingml/2006/table">
            <a:tbl>
              <a:tblPr/>
              <a:tblGrid>
                <a:gridCol w="1770063"/>
                <a:gridCol w="3343275"/>
              </a:tblGrid>
              <a:tr h="701205">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sz="2000" b="0" i="0" u="none" strike="noStrike" cap="none" normalizeH="0" baseline="0" dirty="0" smtClean="0">
                          <a:ln>
                            <a:noFill/>
                          </a:ln>
                          <a:solidFill>
                            <a:schemeClr val="tx1"/>
                          </a:solidFill>
                          <a:effectLst/>
                          <a:latin typeface="Arial" charset="0"/>
                        </a:rPr>
                        <a:t># of standard deviations, k</a:t>
                      </a:r>
                    </a:p>
                  </a:txBody>
                  <a:tcPr marT="45731" marB="4573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sz="2000" b="0" i="0" u="none" strike="noStrike" cap="none" normalizeH="0" baseline="0" smtClean="0">
                          <a:ln>
                            <a:noFill/>
                          </a:ln>
                          <a:solidFill>
                            <a:schemeClr val="tx1"/>
                          </a:solidFill>
                          <a:effectLst/>
                          <a:latin typeface="Arial" charset="0"/>
                        </a:rPr>
                        <a:t>Proportion within k standard deviations</a:t>
                      </a:r>
                    </a:p>
                  </a:txBody>
                  <a:tcPr marT="45731" marB="4573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662144">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sz="2800" b="0" i="0" u="none" strike="noStrike" cap="none" normalizeH="0" baseline="0" smtClean="0">
                          <a:ln>
                            <a:noFill/>
                          </a:ln>
                          <a:solidFill>
                            <a:schemeClr val="tx1"/>
                          </a:solidFill>
                          <a:effectLst/>
                          <a:latin typeface="Arial" charset="0"/>
                        </a:rPr>
                        <a:t>1</a:t>
                      </a:r>
                    </a:p>
                  </a:txBody>
                  <a:tcPr marT="45731" marB="4573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sz="2800" b="0" i="0" u="none" strike="noStrike" cap="none" normalizeH="0" baseline="0" smtClean="0">
                          <a:ln>
                            <a:noFill/>
                          </a:ln>
                          <a:solidFill>
                            <a:schemeClr val="tx1"/>
                          </a:solidFill>
                          <a:effectLst/>
                          <a:latin typeface="Arial" charset="0"/>
                        </a:rPr>
                        <a:t>68%</a:t>
                      </a:r>
                    </a:p>
                  </a:txBody>
                  <a:tcPr marT="45731" marB="4573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662144">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sz="2800" b="0" i="0" u="none" strike="noStrike" cap="none" normalizeH="0" baseline="0" smtClean="0">
                          <a:ln>
                            <a:noFill/>
                          </a:ln>
                          <a:solidFill>
                            <a:schemeClr val="tx1"/>
                          </a:solidFill>
                          <a:effectLst/>
                          <a:latin typeface="Arial" charset="0"/>
                        </a:rPr>
                        <a:t>2</a:t>
                      </a:r>
                    </a:p>
                  </a:txBody>
                  <a:tcPr marT="45731" marB="4573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sz="2800" b="0" i="0" u="none" strike="noStrike" cap="none" normalizeH="0" baseline="0" smtClean="0">
                          <a:ln>
                            <a:noFill/>
                          </a:ln>
                          <a:solidFill>
                            <a:schemeClr val="tx1"/>
                          </a:solidFill>
                          <a:effectLst/>
                          <a:latin typeface="Arial" charset="0"/>
                        </a:rPr>
                        <a:t>95%</a:t>
                      </a:r>
                    </a:p>
                  </a:txBody>
                  <a:tcPr marT="45731" marB="4573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662144">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sz="2800" b="0" i="0" u="none" strike="noStrike" cap="none" normalizeH="0" baseline="0" smtClean="0">
                          <a:ln>
                            <a:noFill/>
                          </a:ln>
                          <a:solidFill>
                            <a:schemeClr val="tx1"/>
                          </a:solidFill>
                          <a:effectLst/>
                          <a:latin typeface="Arial" charset="0"/>
                        </a:rPr>
                        <a:t>3</a:t>
                      </a:r>
                    </a:p>
                  </a:txBody>
                  <a:tcPr marT="45731" marB="4573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sz="2800" b="0" i="0" u="none" strike="noStrike" cap="none" normalizeH="0" baseline="0" dirty="0" smtClean="0">
                          <a:ln>
                            <a:noFill/>
                          </a:ln>
                          <a:solidFill>
                            <a:schemeClr val="tx1"/>
                          </a:solidFill>
                          <a:effectLst/>
                          <a:latin typeface="Arial" charset="0"/>
                        </a:rPr>
                        <a:t>99.7%</a:t>
                      </a:r>
                    </a:p>
                  </a:txBody>
                  <a:tcPr marT="45731" marB="4573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2" name="Footer Placeholder 1"/>
          <p:cNvSpPr>
            <a:spLocks noGrp="1"/>
          </p:cNvSpPr>
          <p:nvPr>
            <p:ph type="ftr" sz="quarter" idx="10"/>
          </p:nvPr>
        </p:nvSpPr>
        <p:spPr/>
        <p:txBody>
          <a:bodyPr/>
          <a:lstStyle/>
          <a:p>
            <a:pPr>
              <a:defRPr/>
            </a:pPr>
            <a:r>
              <a:rPr lang="en-US" smtClean="0">
                <a:solidFill>
                  <a:srgbClr val="000000"/>
                </a:solidFill>
              </a:rPr>
              <a:t>Semester II 2016/2017</a:t>
            </a:r>
            <a:endParaRPr lang="en-US">
              <a:solidFill>
                <a:srgbClr val="000000"/>
              </a:solidFill>
            </a:endParaRPr>
          </a:p>
        </p:txBody>
      </p:sp>
      <p:sp>
        <p:nvSpPr>
          <p:cNvPr id="3" name="Slide Number Placeholder 2"/>
          <p:cNvSpPr>
            <a:spLocks noGrp="1"/>
          </p:cNvSpPr>
          <p:nvPr>
            <p:ph type="sldNum" sz="quarter" idx="11"/>
          </p:nvPr>
        </p:nvSpPr>
        <p:spPr/>
        <p:txBody>
          <a:bodyPr/>
          <a:lstStyle/>
          <a:p>
            <a:pPr>
              <a:defRPr/>
            </a:pPr>
            <a:fld id="{AD824EA5-2BC4-466E-B06F-5E54184E93E9}" type="slidenum">
              <a:rPr lang="en-US" smtClean="0">
                <a:solidFill>
                  <a:srgbClr val="000000"/>
                </a:solidFill>
              </a:rPr>
              <a:pPr>
                <a:defRPr/>
              </a:pPr>
              <a:t>98</a:t>
            </a:fld>
            <a:endParaRPr lang="en-US">
              <a:solidFill>
                <a:srgbClr val="000000"/>
              </a:solidFill>
            </a:endParaRPr>
          </a:p>
        </p:txBody>
      </p:sp>
    </p:spTree>
    <p:extLst>
      <p:ext uri="{BB962C8B-B14F-4D97-AF65-F5344CB8AC3E}">
        <p14:creationId xmlns:p14="http://schemas.microsoft.com/office/powerpoint/2010/main" val="3452211293"/>
      </p:ext>
    </p:extLst>
  </p:cSld>
  <p:clrMapOvr>
    <a:masterClrMapping/>
  </p:clrMapOvr>
  <p:transition/>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3-2</a:t>
            </a:r>
            <a:endParaRPr lang="en-US" dirty="0"/>
          </a:p>
        </p:txBody>
      </p:sp>
      <p:sp>
        <p:nvSpPr>
          <p:cNvPr id="3" name="Footer Placeholder 2"/>
          <p:cNvSpPr>
            <a:spLocks noGrp="1"/>
          </p:cNvSpPr>
          <p:nvPr>
            <p:ph type="ftr" sz="quarter" idx="10"/>
          </p:nvPr>
        </p:nvSpPr>
        <p:spPr/>
        <p:txBody>
          <a:bodyPr/>
          <a:lstStyle/>
          <a:p>
            <a:pPr>
              <a:defRPr/>
            </a:pPr>
            <a:r>
              <a:rPr lang="en-US" smtClean="0">
                <a:solidFill>
                  <a:srgbClr val="000000"/>
                </a:solidFill>
              </a:rPr>
              <a:t>Semester II 2016/2017</a:t>
            </a:r>
            <a:endParaRPr lang="en-US">
              <a:solidFill>
                <a:srgbClr val="000000"/>
              </a:solidFill>
            </a:endParaRPr>
          </a:p>
        </p:txBody>
      </p:sp>
      <p:sp>
        <p:nvSpPr>
          <p:cNvPr id="6" name="TextBox 5"/>
          <p:cNvSpPr txBox="1"/>
          <p:nvPr/>
        </p:nvSpPr>
        <p:spPr>
          <a:xfrm>
            <a:off x="609600" y="1491734"/>
            <a:ext cx="5091522" cy="461665"/>
          </a:xfrm>
          <a:prstGeom prst="rect">
            <a:avLst/>
          </a:prstGeom>
          <a:noFill/>
        </p:spPr>
        <p:txBody>
          <a:bodyPr wrap="none" rtlCol="0">
            <a:spAutoFit/>
          </a:bodyPr>
          <a:lstStyle/>
          <a:p>
            <a:r>
              <a:rPr lang="en-US" sz="2400" b="1" dirty="0" smtClean="0"/>
              <a:t>Find variance and standard deviation.</a:t>
            </a:r>
            <a:endParaRPr lang="en-US" sz="2400" b="1" dirty="0"/>
          </a:p>
        </p:txBody>
      </p:sp>
      <p:sp>
        <p:nvSpPr>
          <p:cNvPr id="7" name="Rectangle 6"/>
          <p:cNvSpPr/>
          <p:nvPr/>
        </p:nvSpPr>
        <p:spPr>
          <a:xfrm>
            <a:off x="6629400" y="2590800"/>
            <a:ext cx="990600" cy="304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2209800" y="2895600"/>
            <a:ext cx="3124200" cy="304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4762500" y="3352800"/>
            <a:ext cx="1866900" cy="304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400" y="2133600"/>
            <a:ext cx="6019800" cy="411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Rectangle 8"/>
          <p:cNvSpPr/>
          <p:nvPr/>
        </p:nvSpPr>
        <p:spPr>
          <a:xfrm>
            <a:off x="3771900" y="5867400"/>
            <a:ext cx="2857500" cy="609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1752600" y="6172200"/>
            <a:ext cx="2019300" cy="304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p:cNvSpPr>
            <a:spLocks noGrp="1"/>
          </p:cNvSpPr>
          <p:nvPr>
            <p:ph type="sldNum" sz="quarter" idx="11"/>
          </p:nvPr>
        </p:nvSpPr>
        <p:spPr/>
        <p:txBody>
          <a:bodyPr/>
          <a:lstStyle/>
          <a:p>
            <a:pPr>
              <a:defRPr/>
            </a:pPr>
            <a:fld id="{FDF63673-8213-4D80-B5EE-82E30815F0C2}" type="slidenum">
              <a:rPr lang="en-US" smtClean="0">
                <a:solidFill>
                  <a:srgbClr val="000000"/>
                </a:solidFill>
              </a:rPr>
              <a:pPr>
                <a:defRPr/>
              </a:pPr>
              <a:t>99</a:t>
            </a:fld>
            <a:endParaRPr lang="en-US">
              <a:solidFill>
                <a:srgbClr val="000000"/>
              </a:solidFill>
            </a:endParaRPr>
          </a:p>
        </p:txBody>
      </p:sp>
    </p:spTree>
    <p:extLst>
      <p:ext uri="{BB962C8B-B14F-4D97-AF65-F5344CB8AC3E}">
        <p14:creationId xmlns:p14="http://schemas.microsoft.com/office/powerpoint/2010/main" val="3521095967"/>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AMPSTEXTTITLE" val="Basic Mathematics Skills"/>
  <p:tag name="AMPSTEXTSUBTITLE" val=""/>
  <p:tag name="AMPSEDITION" val="11"/>
  <p:tag name="AMPSAUTHOR" val="Bittinger"/>
  <p:tag name="AMPSCOPYRIGHT" val="2011"/>
  <p:tag name="AMPSISBN" val="none"/>
  <p:tag name="AMPSLASTUSEDDATE" val="10/7/2009"/>
  <p:tag name="AMPSCHAPTERNUMBER" val=""/>
  <p:tag name="AMPSCHAPTERTITLE" val=""/>
  <p:tag name="AMPSCHAPTERSUBTITLE" val=""/>
  <p:tag name="AMPSFILEROOTNAME" val=""/>
  <p:tag name="AMPSEXPIRED" val="True"/>
  <p:tag name="AMPSINITDATE" val="12/15/2009"/>
  <p:tag name="AMPSPRESENTATIONTYPE" val="AMPSFrames"/>
  <p:tag name="AMPSCOPYRIGHTYEAR" val="2012 The McGraw-Hill Companies, Inc."/>
  <p:tag name="AMPSPUBLISHER" val=""/>
  <p:tag name="AMPSCONSTEXT" val="(continued)"/>
</p:tagLst>
</file>

<file path=ppt/tags/tag2.xml><?xml version="1.0" encoding="utf-8"?>
<p:tagLst xmlns:a="http://schemas.openxmlformats.org/drawingml/2006/main" xmlns:r="http://schemas.openxmlformats.org/officeDocument/2006/relationships" xmlns:p="http://schemas.openxmlformats.org/presentationml/2006/main">
  <p:tag name="AMPSSECTIONTITLE" val="Descriptive and Inferential Statistics"/>
  <p:tag name="AMPSSECTIONNUMBER" val="1.1"/>
</p:tagLst>
</file>

<file path=ppt/tags/tag3.xml><?xml version="1.0" encoding="utf-8"?>
<p:tagLst xmlns:a="http://schemas.openxmlformats.org/drawingml/2006/main" xmlns:r="http://schemas.openxmlformats.org/officeDocument/2006/relationships" xmlns:p="http://schemas.openxmlformats.org/presentationml/2006/main">
  <p:tag name="AMPSSECTIONTITLE" val="Descriptive and inferential statistics"/>
  <p:tag name="AMPSSECTIONNUMBER" val="1.1"/>
</p:tagLst>
</file>

<file path=ppt/theme/theme1.xml><?xml version="1.0" encoding="utf-8"?>
<a:theme xmlns:a="http://schemas.openxmlformats.org/drawingml/2006/main" name="Cover">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ections">
  <a:themeElements>
    <a:clrScheme name="Trek">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BlackTie">
      <a:majorFont>
        <a:latin typeface="Garamond"/>
        <a:ea typeface=""/>
        <a:cs typeface=""/>
        <a:font script="Grek" typeface="Constantia"/>
        <a:font script="Cyrl" typeface="Constantia"/>
        <a:font script="Jpan" typeface="ＭＳ Ｐ明朝"/>
        <a:font script="Hang" typeface="궁서"/>
        <a:font script="Hans" typeface="仿宋"/>
        <a:font script="Hant" typeface="標楷體"/>
        <a:font script="Arab" typeface="Times New Roman"/>
        <a:font script="Hebr" typeface="Times New Roman"/>
        <a:font script="Thai" typeface="Angsan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aramond"/>
        <a:ea typeface=""/>
        <a:cs typeface=""/>
        <a:font script="Grek" typeface="Constantia"/>
        <a:font script="Cyrl" typeface="Constantia"/>
        <a:font script="Jpan" typeface="ＭＳ Ｐ明朝"/>
        <a:font script="Hang" typeface="궁서"/>
        <a:font script="Hans" typeface="仿宋"/>
        <a:font script="Hant" typeface="標楷體"/>
        <a:font script="Arab" typeface="Times New Roman"/>
        <a:font script="Hebr" typeface="Times New Roman"/>
        <a:font script="Thai" typeface="Angsan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bjectives">
  <a:themeElements>
    <a:clrScheme name="Trek">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BlackTie">
      <a:majorFont>
        <a:latin typeface="Garamond"/>
        <a:ea typeface=""/>
        <a:cs typeface=""/>
        <a:font script="Grek" typeface="Constantia"/>
        <a:font script="Cyrl" typeface="Constantia"/>
        <a:font script="Jpan" typeface="ＭＳ Ｐ明朝"/>
        <a:font script="Hang" typeface="궁서"/>
        <a:font script="Hans" typeface="仿宋"/>
        <a:font script="Hant" typeface="標楷體"/>
        <a:font script="Arab" typeface="Times New Roman"/>
        <a:font script="Hebr" typeface="Times New Roman"/>
        <a:font script="Thai" typeface="Angsan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aramond"/>
        <a:ea typeface=""/>
        <a:cs typeface=""/>
        <a:font script="Grek" typeface="Constantia"/>
        <a:font script="Cyrl" typeface="Constantia"/>
        <a:font script="Jpan" typeface="ＭＳ Ｐ明朝"/>
        <a:font script="Hang" typeface="궁서"/>
        <a:font script="Hans" typeface="仿宋"/>
        <a:font script="Hant" typeface="標楷體"/>
        <a:font script="Arab" typeface="Times New Roman"/>
        <a:font script="Hebr" typeface="Times New Roman"/>
        <a:font script="Thai" typeface="Angsan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Expositio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Exampl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Solutio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Procedur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Definitio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TanBox">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33475</TotalTime>
  <Words>4393</Words>
  <Application>Microsoft Office PowerPoint</Application>
  <PresentationFormat>On-screen Show (4:3)</PresentationFormat>
  <Paragraphs>1073</Paragraphs>
  <Slides>138</Slides>
  <Notes>106</Notes>
  <HiddenSlides>0</HiddenSlides>
  <MMClips>0</MMClips>
  <ScaleCrop>false</ScaleCrop>
  <HeadingPairs>
    <vt:vector size="8" baseType="variant">
      <vt:variant>
        <vt:lpstr>Fonts Used</vt:lpstr>
      </vt:variant>
      <vt:variant>
        <vt:i4>13</vt:i4>
      </vt:variant>
      <vt:variant>
        <vt:lpstr>Theme</vt:lpstr>
      </vt:variant>
      <vt:variant>
        <vt:i4>10</vt:i4>
      </vt:variant>
      <vt:variant>
        <vt:lpstr>Embedded OLE Servers</vt:lpstr>
      </vt:variant>
      <vt:variant>
        <vt:i4>1</vt:i4>
      </vt:variant>
      <vt:variant>
        <vt:lpstr>Slide Titles</vt:lpstr>
      </vt:variant>
      <vt:variant>
        <vt:i4>138</vt:i4>
      </vt:variant>
    </vt:vector>
  </HeadingPairs>
  <TitlesOfParts>
    <vt:vector size="162" baseType="lpstr">
      <vt:lpstr>SimSun</vt:lpstr>
      <vt:lpstr>Arial</vt:lpstr>
      <vt:lpstr>Arial Black</vt:lpstr>
      <vt:lpstr>Baskerville Old Face</vt:lpstr>
      <vt:lpstr>Calibri</vt:lpstr>
      <vt:lpstr>Cambria Math</vt:lpstr>
      <vt:lpstr>Garamond</vt:lpstr>
      <vt:lpstr>Helvetica</vt:lpstr>
      <vt:lpstr>Symbol</vt:lpstr>
      <vt:lpstr>Times New Roman</vt:lpstr>
      <vt:lpstr>Trebuchet MS</vt:lpstr>
      <vt:lpstr>Wingdings</vt:lpstr>
      <vt:lpstr>Wingdings 3</vt:lpstr>
      <vt:lpstr>Cover</vt:lpstr>
      <vt:lpstr>Sections</vt:lpstr>
      <vt:lpstr>Objectives</vt:lpstr>
      <vt:lpstr>Exposition</vt:lpstr>
      <vt:lpstr>Example</vt:lpstr>
      <vt:lpstr>Solution</vt:lpstr>
      <vt:lpstr>Procedure</vt:lpstr>
      <vt:lpstr>Definition</vt:lpstr>
      <vt:lpstr>TanBox</vt:lpstr>
      <vt:lpstr>Facet</vt:lpstr>
      <vt:lpstr>Equation</vt:lpstr>
      <vt:lpstr>PowerPoint Presentation</vt:lpstr>
      <vt:lpstr>Du’a for Study</vt:lpstr>
      <vt:lpstr>PowerPoint Presentation</vt:lpstr>
      <vt:lpstr>PowerPoint Presentation</vt:lpstr>
      <vt:lpstr>PowerPoint Presentation</vt:lpstr>
      <vt:lpstr>3.1</vt:lpstr>
      <vt:lpstr>Introduction</vt:lpstr>
      <vt:lpstr>Introduction (Cont’d)</vt:lpstr>
      <vt:lpstr>3-1 Measures of Central Tendency</vt:lpstr>
      <vt:lpstr>3-1 Measures of Central Tendency:  1. Mean</vt:lpstr>
      <vt:lpstr>Chapter 3 Data Description</vt:lpstr>
      <vt:lpstr>Example 3-1: Police Incidents</vt:lpstr>
      <vt:lpstr>PowerPoint Presentation</vt:lpstr>
      <vt:lpstr>PowerPoint Presentation</vt:lpstr>
      <vt:lpstr>Chapter 3 Data Description</vt:lpstr>
      <vt:lpstr>Example 3-3: Miles Run</vt:lpstr>
      <vt:lpstr>Example 3-3: Miles Run</vt:lpstr>
      <vt:lpstr>Example 3-3: Miles Run</vt:lpstr>
      <vt:lpstr>Example 3-3: Miles Run</vt:lpstr>
      <vt:lpstr>3-1 Measures of Central Tendency:  2. Median</vt:lpstr>
      <vt:lpstr>PowerPoint Presentation</vt:lpstr>
      <vt:lpstr>Chapter 3 Data Description</vt:lpstr>
      <vt:lpstr>Example 3-4: Police Officers Killed</vt:lpstr>
      <vt:lpstr>Example 3-5: Tornadoes in the U.S.</vt:lpstr>
      <vt:lpstr>3-1 Measures of Central Tendency:  3. Mode</vt:lpstr>
      <vt:lpstr>Chapter 3 Data Description</vt:lpstr>
      <vt:lpstr>Example 3-6: NFL Signing Bonuses</vt:lpstr>
      <vt:lpstr>3-1 Measures of Central Tendency:  3. Mode</vt:lpstr>
      <vt:lpstr>Chapter 3 Data Description</vt:lpstr>
      <vt:lpstr>Example 3-9: Miles Run per Week</vt:lpstr>
      <vt:lpstr>3-1 Measures of Central Tendency:  4. Midrange</vt:lpstr>
      <vt:lpstr>Chapter 3 Data Description</vt:lpstr>
      <vt:lpstr>Example 3-12: Bank failures</vt:lpstr>
      <vt:lpstr>3-1 Measures of Central Tendency:  5. Weighted Mean</vt:lpstr>
      <vt:lpstr>3-1 Measures of Central Tendency:  5. Weighted Mean</vt:lpstr>
      <vt:lpstr>Chapter 3 Data Description</vt:lpstr>
      <vt:lpstr>Example 3-17: Grade Point Average</vt:lpstr>
      <vt:lpstr>3-1 Summary of Measures of Central Tendency</vt:lpstr>
      <vt:lpstr>3-1 Distribution Shapes: Positively Skewed or Right-Skewed</vt:lpstr>
      <vt:lpstr>3-1 Distribution Shapes: Symmetric</vt:lpstr>
      <vt:lpstr>3-1 Distribution Shapes: Negatively Skewed or Left-Skewed</vt:lpstr>
      <vt:lpstr>Exercise 3-1</vt:lpstr>
      <vt:lpstr>Exercise 3-1 (cont’d)</vt:lpstr>
      <vt:lpstr>Exercise 3-1 (cont’d)</vt:lpstr>
      <vt:lpstr>3.2</vt:lpstr>
      <vt:lpstr>3-2 Measures of Variation</vt:lpstr>
      <vt:lpstr>3-2 Measures of Variation</vt:lpstr>
      <vt:lpstr>3-2 Measures of Variation</vt:lpstr>
      <vt:lpstr>3-2 Measures of Variation</vt:lpstr>
      <vt:lpstr>3-2 Measures of Variation: 1. Range</vt:lpstr>
      <vt:lpstr>Chapter 3 Data Description</vt:lpstr>
      <vt:lpstr>Example 3-15: Outdoor Paint</vt:lpstr>
      <vt:lpstr>Example 3-15: Outdoor Paint</vt:lpstr>
      <vt:lpstr>3-2 Measures of Variation: 2. Variance &amp; Standard Deviation</vt:lpstr>
      <vt:lpstr>3-2 Uses of the Variance and Standard Deviation</vt:lpstr>
      <vt:lpstr>3-2 Measures of Variation: 2. Variance &amp; Standard Deviation  (Population Theoretical Model)</vt:lpstr>
      <vt:lpstr>PowerPoint Presentation</vt:lpstr>
      <vt:lpstr>Chapter 3 Data Description</vt:lpstr>
      <vt:lpstr>Example 3-18: Outdoor Paint</vt:lpstr>
      <vt:lpstr>3-2 Measures of Variation: 2. Variance &amp; Standard Deviation  (Sample Theoretical Model)</vt:lpstr>
      <vt:lpstr>3-2 Measures of Variation: 2. Variance &amp; Standard Deviation (Sample Computational Model)</vt:lpstr>
      <vt:lpstr>3-2 Measures of Variation: 2. Variance &amp; Standard Deviation (Sample Computational Model)</vt:lpstr>
      <vt:lpstr>Chapter 3 Data Description</vt:lpstr>
      <vt:lpstr>European Auto Sales</vt:lpstr>
      <vt:lpstr>European Auto Sales</vt:lpstr>
      <vt:lpstr>Miles Run Per Week (Grouped Data)</vt:lpstr>
      <vt:lpstr>Miles Run Per Week (Grouped Data)</vt:lpstr>
      <vt:lpstr>Miles Run Per Week (Grouped Data)</vt:lpstr>
      <vt:lpstr>Miles Run Per Week (Grouped Data)</vt:lpstr>
      <vt:lpstr>Miles Run Per Week (Grouped Data)</vt:lpstr>
      <vt:lpstr>PowerPoint Presentation</vt:lpstr>
      <vt:lpstr>3-2 Summary of Measures of Variation</vt:lpstr>
      <vt:lpstr>Properties and Uses of the Variance and Standard Deviation</vt:lpstr>
      <vt:lpstr>3-2 Measures of Variation:  3. Coefficient of Variation</vt:lpstr>
      <vt:lpstr>3-2 Measures of Variation:  3. Coefficient of Variation</vt:lpstr>
      <vt:lpstr>Chapter 3 Data Description</vt:lpstr>
      <vt:lpstr>Example 3-23: Sales of Automobiles</vt:lpstr>
      <vt:lpstr>3-2 Measures of Variation:  4. Range Rule of Thumb</vt:lpstr>
      <vt:lpstr>3-2 Measures of Variation:  4. Range Rule of Thumb</vt:lpstr>
      <vt:lpstr>3-2 Measures of Variation:  4. Range Rule of Thumb</vt:lpstr>
      <vt:lpstr>3-2 Measures of Variation:  5. Chebyshev’s Theorem</vt:lpstr>
      <vt:lpstr>3-2 Measures of Variation:  5. Chebyshev’s Theorem</vt:lpstr>
      <vt:lpstr>3-2 Measures of Variation:  5. Chebyshev’s Theorem</vt:lpstr>
      <vt:lpstr>3-2 Measures of Variation:  5. Chebyshev’s Theorem</vt:lpstr>
      <vt:lpstr>3-2 Measures of Variation:  5. Chebyshev’s Theorem</vt:lpstr>
      <vt:lpstr>3-2 Measures of Variation:  5. Chebyshev’s Theorem</vt:lpstr>
      <vt:lpstr>3-2 Measures of Variation:  5. Chebyshev’s Theorem</vt:lpstr>
      <vt:lpstr>3-2 Measures of Variation:  5. Chebyshev’s Theorem</vt:lpstr>
      <vt:lpstr>3-2 Measures of Variation:  5. Chebyshev’s Theorem</vt:lpstr>
      <vt:lpstr>3-2 Measures of Variation:  5. Chebyshev’s Theorem</vt:lpstr>
      <vt:lpstr>3-2 Measures of Variation:  5. Chebyshev’s Theorem</vt:lpstr>
      <vt:lpstr>3-2 Measures of Variation:  5. Chebyshev’s Theorem</vt:lpstr>
      <vt:lpstr>3-2 Measures of Variation:  5. Chebyshev’s Theorem</vt:lpstr>
      <vt:lpstr>Chapter 3 Data Description</vt:lpstr>
      <vt:lpstr>Example 3-25: Prices of Homes</vt:lpstr>
      <vt:lpstr>3-2 Measures of Variation:  6. Empirical Rule (Normal)</vt:lpstr>
      <vt:lpstr>3-2 Measures of Variation:  6. Empirical Rule (Normal)</vt:lpstr>
      <vt:lpstr>3-2 Measures of Variation:  6. Empirical Rule (Normal)</vt:lpstr>
      <vt:lpstr>Exercise 3-2</vt:lpstr>
      <vt:lpstr>Exercise 3-2 (cont’d)</vt:lpstr>
      <vt:lpstr>3.3</vt:lpstr>
      <vt:lpstr>3-3 Measures of Position</vt:lpstr>
      <vt:lpstr>3-3 Measures of Position</vt:lpstr>
      <vt:lpstr>3-3 Measures of Position: 1. z-score</vt:lpstr>
      <vt:lpstr>3-3 Measures of Position: 1. z-score</vt:lpstr>
      <vt:lpstr>Chapter 3 Data Description</vt:lpstr>
      <vt:lpstr>Example 3-27: Test Scores</vt:lpstr>
      <vt:lpstr>3-3 Measures of Position:  2. Percentiles</vt:lpstr>
      <vt:lpstr>3-3 Measures of Position: Example of  a Percentile Graph</vt:lpstr>
      <vt:lpstr>Chapter 3 Data Description</vt:lpstr>
      <vt:lpstr>Example 3-30: Test Scores</vt:lpstr>
      <vt:lpstr>Chapter 3 Data Description</vt:lpstr>
      <vt:lpstr>Example 3-32: Test Scores</vt:lpstr>
      <vt:lpstr>PowerPoint Presentation</vt:lpstr>
      <vt:lpstr>3-3 Measures of Position:  3. Deciles and 4. Quartiles</vt:lpstr>
      <vt:lpstr>3-3 Measures of Position:  3. Deciles</vt:lpstr>
      <vt:lpstr>3-3 Measures of Position:  4. Quartiles</vt:lpstr>
      <vt:lpstr>PowerPoint Presentation</vt:lpstr>
      <vt:lpstr>Chapter 3 Data Description</vt:lpstr>
      <vt:lpstr>Example 3-34: Quartiles</vt:lpstr>
      <vt:lpstr>3-3 Measures of Position:  5. Interquartile Range (IQR)</vt:lpstr>
      <vt:lpstr>Summary of Position Measures</vt:lpstr>
      <vt:lpstr>3-3 Outliers</vt:lpstr>
      <vt:lpstr>3-3 Outliers</vt:lpstr>
      <vt:lpstr>3.3 Outliers (Example)</vt:lpstr>
      <vt:lpstr>Exercise 3-3</vt:lpstr>
      <vt:lpstr>3.4</vt:lpstr>
      <vt:lpstr>3-4 Exploratory Data Analysis</vt:lpstr>
      <vt:lpstr>3-4 Exploratory Data Analysis</vt:lpstr>
      <vt:lpstr>PowerPoint Presentation</vt:lpstr>
      <vt:lpstr>PowerPoint Presentation</vt:lpstr>
      <vt:lpstr>Chapter 3 Data Description</vt:lpstr>
      <vt:lpstr>Example 3-37: Meteorites</vt:lpstr>
      <vt:lpstr>3-4 Traditional versus EDA Techniques</vt:lpstr>
      <vt:lpstr>Exercise 3-4</vt:lpstr>
      <vt:lpstr>Important Formulas - 1</vt:lpstr>
      <vt:lpstr>Important Formulas - 2</vt:lpstr>
      <vt:lpstr>Important Formulas - 3</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Jon Booze</dc:creator>
  <cp:lastModifiedBy>Raini Hassan</cp:lastModifiedBy>
  <cp:revision>6303</cp:revision>
  <cp:lastPrinted>2014-09-12T14:03:29Z</cp:lastPrinted>
  <dcterms:created xsi:type="dcterms:W3CDTF">2009-06-05T19:21:04Z</dcterms:created>
  <dcterms:modified xsi:type="dcterms:W3CDTF">2017-01-17T03:42:00Z</dcterms:modified>
</cp:coreProperties>
</file>